
<file path=[Content_Types].xml><?xml version="1.0" encoding="utf-8"?>
<Types xmlns="http://schemas.openxmlformats.org/package/2006/content-types">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diagrams/quickStyle6.xml" ContentType="application/vnd.openxmlformats-officedocument.drawingml.diagramStyle+xml"/>
  <Override PartName="/ppt/diagrams/colors2.xml" ContentType="application/vnd.openxmlformats-officedocument.drawingml.diagramColors+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5.xml" ContentType="application/vnd.openxmlformats-officedocument.presentationml.slideLayout+xml"/>
  <Override PartName="/ppt/tags/tag12.xml" ContentType="application/vnd.openxmlformats-officedocument.presentationml.tags+xml"/>
  <Override PartName="/ppt/theme/theme1.xml" ContentType="application/vnd.openxmlformats-officedocument.theme+xml"/>
  <Override PartName="/ppt/diagrams/drawing1.xml" ContentType="application/vnd.ms-office.drawingml.diagramDrawing+xml"/>
  <Override PartName="/ppt/notesSlides/notesSlide2.xml" ContentType="application/vnd.openxmlformats-officedocument.presentationml.notesSlide+xml"/>
  <Override PartName="/ppt/slideLayouts/slideLayout24.xml" ContentType="application/vnd.openxmlformats-officedocument.presentationml.slideLayout+xml"/>
  <Override PartName="/ppt/tags/tag7.xml" ContentType="application/vnd.openxmlformats-officedocument.presentationml.tags+xml"/>
  <Override PartName="/ppt/diagrams/drawing7.xml" ContentType="application/vnd.ms-office.drawingml.diagramDrawing+xml"/>
  <Override PartName="/ppt/tags/tag18.xml" ContentType="application/vnd.openxmlformats-officedocument.presentationml.tags+xml"/>
  <Override PartName="/ppt/diagrams/data6.xml" ContentType="application/vnd.openxmlformats-officedocument.drawingml.diagramData+xml"/>
  <Default Extension="jpeg" ContentType="image/jpeg"/>
  <Override PartName="/ppt/notesSlides/notesSlide11.xml" ContentType="application/vnd.openxmlformats-officedocument.presentationml.notesSlide+xml"/>
  <Override PartName="/ppt/diagrams/layout3.xml" ContentType="application/vnd.openxmlformats-officedocument.drawingml.diagramLayout+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diagrams/quickStyle1.xml" ContentType="application/vnd.openxmlformats-officedocument.drawingml.diagramStyle+xml"/>
  <Override PartName="/ppt/slideMasters/slideMaster2.xml" ContentType="application/vnd.openxmlformats-officedocument.presentationml.slideMaster+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diagrams/quickStyle7.xml" ContentType="application/vnd.openxmlformats-officedocument.drawingml.diagramStyle+xml"/>
  <Override PartName="/ppt/diagrams/colors3.xml" ContentType="application/vnd.openxmlformats-officedocument.drawingml.diagramColors+xml"/>
  <Override PartName="/ppt/tags/tag2.xml" ContentType="application/vnd.openxmlformats-officedocument.presentationml.tags+xml"/>
  <Override PartName="/ppt/slideLayouts/slideLayout16.xml" ContentType="application/vnd.openxmlformats-officedocument.presentationml.slideLayout+xml"/>
  <Override PartName="/ppt/tags/tag13.xml" ContentType="application/vnd.openxmlformats-officedocument.presentationml.tags+xml"/>
  <Override PartName="/ppt/theme/theme2.xml" ContentType="application/vnd.openxmlformats-officedocument.theme+xml"/>
  <Override PartName="/ppt/diagrams/drawing2.xml" ContentType="application/vnd.ms-office.drawingml.diagramDrawing+xml"/>
  <Override PartName="/ppt/notesSlides/notesSlide3.xml" ContentType="application/vnd.openxmlformats-officedocument.presentationml.notesSlide+xml"/>
  <Override PartName="/ppt/slideLayouts/slideLayout25.xml" ContentType="application/vnd.openxmlformats-officedocument.presentationml.slideLayout+xml"/>
  <Override PartName="/ppt/diagrams/data1.xml" ContentType="application/vnd.openxmlformats-officedocument.drawingml.diagramData+xml"/>
  <Default Extension="emf" ContentType="image/x-emf"/>
  <Override PartName="/ppt/tags/tag8.xml" ContentType="application/vnd.openxmlformats-officedocument.presentationml.tags+xml"/>
  <Override PartName="/ppt/tags/tag19.xml" ContentType="application/vnd.openxmlformats-officedocument.presentationml.tags+xml"/>
  <Override PartName="/ppt/diagrams/data7.xml" ContentType="application/vnd.openxmlformats-officedocument.drawingml.diagramData+xml"/>
  <Override PartName="/ppt/notesSlides/notesSlide8.xml" ContentType="application/vnd.openxmlformats-officedocument.presentationml.notesSlide+xml"/>
  <Override PartName="/ppt/notesSlides/notesSlide12.xml" ContentType="application/vnd.openxmlformats-officedocument.presentationml.notesSlide+xml"/>
  <Override PartName="/ppt/diagrams/layout4.xml" ContentType="application/vnd.openxmlformats-officedocument.drawingml.diagramLayout+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diagrams/quickStyle2.xml" ContentType="application/vnd.openxmlformats-officedocument.drawingml.diagramStyl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notesSlides/notesSlide37.xml" ContentType="application/vnd.openxmlformats-officedocument.presentationml.notesSlide+xml"/>
  <Override PartName="/ppt/slideLayouts/slideLayout20.xml" ContentType="application/vnd.openxmlformats-officedocument.presentationml.slideLayout+xml"/>
  <Override PartName="/docProps/app.xml" ContentType="application/vnd.openxmlformats-officedocument.extended-properties+xml"/>
  <Override PartName="/ppt/slides/slide39.xml" ContentType="application/vnd.openxmlformats-officedocument.presentationml.slide+xml"/>
  <Override PartName="/ppt/diagrams/colors4.xml" ContentType="application/vnd.openxmlformats-officedocument.drawingml.diagramColors+xml"/>
  <Override PartName="/docProps/core.xml" ContentType="application/vnd.openxmlformats-package.core-properties+xml"/>
  <Override PartName="/ppt/tags/tag3.xml" ContentType="application/vnd.openxmlformats-officedocument.presentationml.tags+xml"/>
  <Override PartName="/ppt/slideLayouts/slideLayout17.xml" ContentType="application/vnd.openxmlformats-officedocument.presentationml.slideLayout+xml"/>
  <Override PartName="/ppt/diagrams/drawing3.xml" ContentType="application/vnd.ms-office.drawingml.diagramDrawing+xml"/>
  <Override PartName="/ppt/diagrams/data2.xml" ContentType="application/vnd.openxmlformats-officedocument.drawingml.diagramData+xml"/>
  <Override PartName="/ppt/theme/theme3.xml" ContentType="application/vnd.openxmlformats-officedocument.theme+xml"/>
  <Override PartName="/ppt/notesSlides/notesSlide4.xml" ContentType="application/vnd.openxmlformats-officedocument.presentationml.notesSlide+xml"/>
  <Override PartName="/ppt/slideLayouts/slideLayout26.xml" ContentType="application/vnd.openxmlformats-officedocument.presentationml.slideLayout+xml"/>
  <Override PartName="/ppt/tags/tag14.xml" ContentType="application/vnd.openxmlformats-officedocument.presentationml.tags+xml"/>
  <Override PartName="/ppt/tags/tag9.xml" ContentType="application/vnd.openxmlformats-officedocument.presentationml.tags+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diagrams/layout5.xml" ContentType="application/vnd.openxmlformats-officedocument.drawingml.diagramLayout+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diagrams/quickStyle3.xml" ContentType="application/vnd.openxmlformats-officedocument.drawingml.diagramStyle+xml"/>
  <Override PartName="/ppt/notesSlides/notesSlide19.xml" ContentType="application/vnd.openxmlformats-officedocument.presentationml.notes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notesSlides/notesSlide38.xml" ContentType="application/vnd.openxmlformats-officedocument.presentationml.notesSlide+xml"/>
  <Override PartName="/ppt/slideLayouts/slideLayout21.xml" ContentType="application/vnd.openxmlformats-officedocument.presentationml.slideLayout+xml"/>
  <Override PartName="/ppt/diagrams/colors5.xml" ContentType="application/vnd.openxmlformats-officedocument.drawingml.diagramColors+xml"/>
  <Override PartName="/ppt/tags/tag4.xml" ContentType="application/vnd.openxmlformats-officedocument.presentationml.tags+xml"/>
  <Override PartName="/ppt/slideLayouts/slideLayout18.xml" ContentType="application/vnd.openxmlformats-officedocument.presentationml.slideLayout+xml"/>
  <Override PartName="/ppt/tags/tag15.xml" ContentType="application/vnd.openxmlformats-officedocument.presentationml.tags+xml"/>
  <Override PartName="/ppt/diagrams/drawing4.xml" ContentType="application/vnd.ms-office.drawingml.diagramDrawing+xml"/>
  <Override PartName="/ppt/diagrams/data3.xml" ContentType="application/vnd.openxmlformats-officedocument.drawingml.diagramData+xml"/>
  <Override PartName="/ppt/notesSlides/notesSlide5.xml" ContentType="application/vnd.openxmlformats-officedocument.presentationml.notesSlide+xml"/>
  <Override PartName="/ppt/slideLayouts/slideLayout27.xml" ContentType="application/vnd.openxmlformats-officedocument.presentationml.slideLayout+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diagrams/layout6.xml" ContentType="application/vnd.openxmlformats-officedocument.drawingml.diagramLayout+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slideLayouts/slideLayout13.xml" ContentType="application/vnd.openxmlformats-officedocument.presentationml.slideLayout+xml"/>
  <Override PartName="/ppt/tags/tag10.xml" ContentType="application/vnd.openxmlformats-officedocument.presentationml.tags+xml"/>
  <Override PartName="/ppt/presProps.xml" ContentType="application/vnd.openxmlformats-officedocument.presentationml.presProps+xml"/>
  <Override PartName="/ppt/notesSlides/notesSlide39.xml" ContentType="application/vnd.openxmlformats-officedocument.presentationml.notesSlide+xml"/>
  <Override PartName="/ppt/slideLayouts/slideLayout22.xml" ContentType="application/vnd.openxmlformats-officedocument.presentationml.slideLayout+xml"/>
  <Override PartName="/ppt/tags/tag20.xml" ContentType="application/vnd.openxmlformats-officedocument.presentationml.tags+xml"/>
  <Override PartName="/ppt/presentation.xml" ContentType="application/vnd.openxmlformats-officedocument.presentationml.presentation.main+xml"/>
  <Override PartName="/ppt/diagrams/colors6.xml" ContentType="application/vnd.openxmlformats-officedocument.drawingml.diagramColors+xml"/>
  <Override PartName="/ppt/tags/tag5.xml" ContentType="application/vnd.openxmlformats-officedocument.presentationml.tags+xml"/>
  <Override PartName="/ppt/slideLayouts/slideLayout19.xml" ContentType="application/vnd.openxmlformats-officedocument.presentationml.slideLayout+xml"/>
  <Override PartName="/ppt/tags/tag16.xml" ContentType="application/vnd.openxmlformats-officedocument.presentationml.tags+xml"/>
  <Override PartName="/ppt/diagrams/data4.xml" ContentType="application/vnd.openxmlformats-officedocument.drawingml.diagramData+xml"/>
  <Override PartName="/ppt/diagrams/drawing5.xml" ContentType="application/vnd.ms-office.drawingml.diagramDrawing+xml"/>
  <Override PartName="/ppt/diagrams/layout1.xml" ContentType="application/vnd.openxmlformats-officedocument.drawingml.diagramLayout+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slides/slide11.xml" ContentType="application/vnd.openxmlformats-officedocument.presentationml.slide+xml"/>
  <Override PartName="/ppt/notesSlides/notesSlide10.xml" ContentType="application/vnd.openxmlformats-officedocument.presentationml.notes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diagrams/layout7.xml" ContentType="application/vnd.openxmlformats-officedocument.drawingml.diagramLayout+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diagrams/quickStyle5.xml" ContentType="application/vnd.openxmlformats-officedocument.drawingml.diagramStyle+xml"/>
  <Override PartName="/ppt/diagrams/colors1.xml" ContentType="application/vnd.openxmlformats-officedocument.drawingml.diagramColors+xml"/>
  <Override PartName="/ppt/slideLayouts/slideLayout14.xml" ContentType="application/vnd.openxmlformats-officedocument.presentationml.slideLayout+xml"/>
  <Override PartName="/ppt/tags/tag11.xml" ContentType="application/vnd.openxmlformats-officedocument.presentationml.tags+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tags/tag21.xml" ContentType="application/vnd.openxmlformats-officedocument.presentationml.tags+xml"/>
  <Override PartName="/ppt/diagrams/colors7.xml" ContentType="application/vnd.openxmlformats-officedocument.drawingml.diagramColors+xml"/>
  <Override PartName="/ppt/tags/tag6.xml" ContentType="application/vnd.openxmlformats-officedocument.presentationml.tags+xml"/>
  <Override PartName="/ppt/diagrams/drawing6.xml" ContentType="application/vnd.ms-office.drawingml.diagramDrawing+xml"/>
  <Override PartName="/ppt/tags/tag17.xml" ContentType="application/vnd.openxmlformats-officedocument.presentationml.tags+xml"/>
  <Override PartName="/ppt/diagrams/data5.xml" ContentType="application/vnd.openxmlformats-officedocument.drawingml.diagramData+xml"/>
  <Override PartName="/ppt/diagrams/layout2.xml" ContentType="application/vnd.openxmlformats-officedocument.drawingml.diagramLayout+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removePersonalInfoOnSave="1" saveSubsetFonts="1">
  <p:sldMasterIdLst>
    <p:sldMasterId id="2147483648" r:id="rId1"/>
    <p:sldMasterId id="2147483677" r:id="rId2"/>
  </p:sldMasterIdLst>
  <p:notesMasterIdLst>
    <p:notesMasterId r:id="rId43"/>
  </p:notesMasterIdLst>
  <p:sldIdLst>
    <p:sldId id="277" r:id="rId3"/>
    <p:sldId id="342" r:id="rId4"/>
    <p:sldId id="306" r:id="rId5"/>
    <p:sldId id="280" r:id="rId6"/>
    <p:sldId id="261" r:id="rId7"/>
    <p:sldId id="308" r:id="rId8"/>
    <p:sldId id="309" r:id="rId9"/>
    <p:sldId id="307" r:id="rId10"/>
    <p:sldId id="312" r:id="rId11"/>
    <p:sldId id="313" r:id="rId12"/>
    <p:sldId id="315" r:id="rId13"/>
    <p:sldId id="314" r:id="rId14"/>
    <p:sldId id="265" r:id="rId15"/>
    <p:sldId id="258" r:id="rId16"/>
    <p:sldId id="278" r:id="rId17"/>
    <p:sldId id="316" r:id="rId18"/>
    <p:sldId id="317" r:id="rId19"/>
    <p:sldId id="318" r:id="rId20"/>
    <p:sldId id="319" r:id="rId21"/>
    <p:sldId id="320" r:id="rId22"/>
    <p:sldId id="321" r:id="rId23"/>
    <p:sldId id="264" r:id="rId24"/>
    <p:sldId id="327" r:id="rId25"/>
    <p:sldId id="322" r:id="rId26"/>
    <p:sldId id="332" r:id="rId27"/>
    <p:sldId id="331" r:id="rId28"/>
    <p:sldId id="330" r:id="rId29"/>
    <p:sldId id="347" r:id="rId30"/>
    <p:sldId id="329" r:id="rId31"/>
    <p:sldId id="328" r:id="rId32"/>
    <p:sldId id="343" r:id="rId33"/>
    <p:sldId id="345" r:id="rId34"/>
    <p:sldId id="344" r:id="rId35"/>
    <p:sldId id="334" r:id="rId36"/>
    <p:sldId id="346" r:id="rId37"/>
    <p:sldId id="337" r:id="rId38"/>
    <p:sldId id="339" r:id="rId39"/>
    <p:sldId id="341" r:id="rId40"/>
    <p:sldId id="333" r:id="rId41"/>
    <p:sldId id="34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p="http://schemas.openxmlformats.org/presentationml/2006/main" xmlns:r="http://schemas.openxmlformats.org/officeDocument/2006/relationships" xmlns:a="http://schemas.openxmlformats.org/drawingml/2006/main" xmlns="">
        <p14:section name="Introduction" id="{CB6BBEF7-9717-4733-A929-535518E6EBF6}">
          <p14:sldIdLst>
            <p14:sldId id="277"/>
          </p14:sldIdLst>
        </p14:section>
        <p14:section name="About LAVC" id="{93E47EFE-F8F4-5F47-BEB6-4865032DA8AA}">
          <p14:sldIdLst>
            <p14:sldId id="342"/>
            <p14:sldId id="350"/>
            <p14:sldId id="306"/>
          </p14:sldIdLst>
        </p14:section>
        <p14:section name="Early Education" id="{4DC82B8C-FCBA-0341-917D-FCE31EAAD71B}">
          <p14:sldIdLst>
            <p14:sldId id="280"/>
            <p14:sldId id="261"/>
            <p14:sldId id="308"/>
            <p14:sldId id="309"/>
          </p14:sldIdLst>
        </p14:section>
        <p14:section name="Career Ladder" id="{C62F9900-1AA5-A844-B5BB-3E28193B4FBC}">
          <p14:sldIdLst>
            <p14:sldId id="307"/>
            <p14:sldId id="312"/>
            <p14:sldId id="313"/>
            <p14:sldId id="315"/>
            <p14:sldId id="314"/>
          </p14:sldIdLst>
        </p14:section>
        <p14:section name="Strategic Initiatives" id="{3284D34B-EA60-A245-B80C-5EEB75ACB97C}">
          <p14:sldIdLst>
            <p14:sldId id="265"/>
          </p14:sldIdLst>
        </p14:section>
        <p14:section name="7-Step Model" id="{E17372D8-2BB5-7141-AAA7-A3D93C3A1BCF}">
          <p14:sldIdLst>
            <p14:sldId id="258"/>
            <p14:sldId id="278"/>
            <p14:sldId id="316"/>
            <p14:sldId id="317"/>
            <p14:sldId id="318"/>
            <p14:sldId id="319"/>
            <p14:sldId id="320"/>
            <p14:sldId id="321"/>
            <p14:sldId id="264"/>
            <p14:sldId id="327"/>
            <p14:sldId id="322"/>
            <p14:sldId id="332"/>
            <p14:sldId id="331"/>
            <p14:sldId id="330"/>
            <p14:sldId id="347"/>
            <p14:sldId id="329"/>
            <p14:sldId id="328"/>
            <p14:sldId id="343"/>
            <p14:sldId id="345"/>
            <p14:sldId id="344"/>
            <p14:sldId id="334"/>
            <p14:sldId id="346"/>
            <p14:sldId id="337"/>
            <p14:sldId id="338"/>
            <p14:sldId id="339"/>
            <p14:sldId id="341"/>
            <p14:sldId id="333"/>
          </p14:sldIdLst>
        </p14:section>
        <p14:section name="Questions?" id="{3DAC647D-1BDE-4B25-A7F1-4DBC272CFF2F}">
          <p14:sldIdLst>
            <p14:sldId id="348"/>
            <p14:sldId id="349"/>
          </p14:sldIdLst>
        </p14:section>
      </p14:section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bw" scaleToFitPaper="1"/>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D17A17"/>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1"/>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96"/>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3150" autoAdjust="0"/>
    <p:restoredTop sz="82820" autoAdjust="0"/>
  </p:normalViewPr>
  <p:slideViewPr>
    <p:cSldViewPr>
      <p:cViewPr>
        <p:scale>
          <a:sx n="90" d="100"/>
          <a:sy n="90" d="100"/>
        </p:scale>
        <p:origin x="-976" y="-96"/>
      </p:cViewPr>
      <p:guideLst>
        <p:guide orient="horz" pos="2160"/>
        <p:guide pos="2880"/>
      </p:guideLst>
    </p:cSldViewPr>
  </p:slideViewPr>
  <p:outlineViewPr>
    <p:cViewPr>
      <p:scale>
        <a:sx n="33" d="100"/>
        <a:sy n="33" d="100"/>
      </p:scale>
      <p:origin x="0" y="10872"/>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3AB08-6DA0-7742-AB2B-1A79492AED21}" type="doc">
      <dgm:prSet loTypeId="urn:microsoft.com/office/officeart/2005/8/layout/list1" loCatId="" qsTypeId="urn:microsoft.com/office/officeart/2005/8/quickstyle/simple4" qsCatId="simple" csTypeId="urn:microsoft.com/office/officeart/2005/8/colors/colorful2" csCatId="colorful" phldr="1"/>
      <dgm:spPr/>
      <dgm:t>
        <a:bodyPr/>
        <a:lstStyle/>
        <a:p>
          <a:endParaRPr lang="en-US"/>
        </a:p>
      </dgm:t>
    </dgm:pt>
    <dgm:pt modelId="{098A8242-07D6-3D46-A014-D1787A2E659F}">
      <dgm:prSet/>
      <dgm:spPr/>
      <dgm:t>
        <a:bodyPr/>
        <a:lstStyle/>
        <a:p>
          <a:pPr rtl="0"/>
          <a:r>
            <a:rPr lang="en-US" smtClean="0"/>
            <a:t>Secondary</a:t>
          </a:r>
          <a:endParaRPr lang="en-US"/>
        </a:p>
      </dgm:t>
    </dgm:pt>
    <dgm:pt modelId="{83EFB2E2-68A1-3E44-BF98-159AB3A025FE}" type="parTrans" cxnId="{0CA53F88-89D2-344E-885A-687F1AD66D45}">
      <dgm:prSet/>
      <dgm:spPr/>
      <dgm:t>
        <a:bodyPr/>
        <a:lstStyle/>
        <a:p>
          <a:endParaRPr lang="en-US"/>
        </a:p>
      </dgm:t>
    </dgm:pt>
    <dgm:pt modelId="{3597A49C-0CA4-F944-B32C-E5379B6D3A25}" type="sibTrans" cxnId="{0CA53F88-89D2-344E-885A-687F1AD66D45}">
      <dgm:prSet/>
      <dgm:spPr/>
      <dgm:t>
        <a:bodyPr/>
        <a:lstStyle/>
        <a:p>
          <a:endParaRPr lang="en-US"/>
        </a:p>
      </dgm:t>
    </dgm:pt>
    <dgm:pt modelId="{4F9C8F8C-6E7E-2F4C-868E-CB38CEFC2A50}">
      <dgm:prSet custT="1"/>
      <dgm:spPr/>
      <dgm:t>
        <a:bodyPr/>
        <a:lstStyle/>
        <a:p>
          <a:pPr rtl="0"/>
          <a:r>
            <a:rPr lang="en-US" sz="1600" dirty="0" smtClean="0"/>
            <a:t>Panorama High</a:t>
          </a:r>
          <a:endParaRPr lang="en-US" sz="1600" dirty="0"/>
        </a:p>
      </dgm:t>
    </dgm:pt>
    <dgm:pt modelId="{460A0DE4-B297-E14E-A27D-237E66084112}" type="parTrans" cxnId="{422E585B-DDF3-AF45-B43F-A0430CE7BCDD}">
      <dgm:prSet/>
      <dgm:spPr/>
      <dgm:t>
        <a:bodyPr/>
        <a:lstStyle/>
        <a:p>
          <a:endParaRPr lang="en-US"/>
        </a:p>
      </dgm:t>
    </dgm:pt>
    <dgm:pt modelId="{9401D9B9-E0CF-DC4D-B3AA-D5E2F34241E1}" type="sibTrans" cxnId="{422E585B-DDF3-AF45-B43F-A0430CE7BCDD}">
      <dgm:prSet/>
      <dgm:spPr/>
      <dgm:t>
        <a:bodyPr/>
        <a:lstStyle/>
        <a:p>
          <a:endParaRPr lang="en-US"/>
        </a:p>
      </dgm:t>
    </dgm:pt>
    <dgm:pt modelId="{14624D31-12C7-0A41-8BA2-82AFCAEF2AA8}">
      <dgm:prSet custT="1"/>
      <dgm:spPr/>
      <dgm:t>
        <a:bodyPr/>
        <a:lstStyle/>
        <a:p>
          <a:pPr rtl="0"/>
          <a:r>
            <a:rPr lang="en-US" sz="1600" dirty="0" smtClean="0"/>
            <a:t>Polytechnic High</a:t>
          </a:r>
          <a:endParaRPr lang="en-US" sz="1600" dirty="0"/>
        </a:p>
      </dgm:t>
    </dgm:pt>
    <dgm:pt modelId="{072E6201-FC0B-764C-9593-3C4E17598090}" type="parTrans" cxnId="{268A0CEC-810F-CF4D-B60D-C5369017B432}">
      <dgm:prSet/>
      <dgm:spPr/>
      <dgm:t>
        <a:bodyPr/>
        <a:lstStyle/>
        <a:p>
          <a:endParaRPr lang="en-US"/>
        </a:p>
      </dgm:t>
    </dgm:pt>
    <dgm:pt modelId="{0E8A682B-950B-8A4C-BF77-8C3F6CD6E42F}" type="sibTrans" cxnId="{268A0CEC-810F-CF4D-B60D-C5369017B432}">
      <dgm:prSet/>
      <dgm:spPr/>
      <dgm:t>
        <a:bodyPr/>
        <a:lstStyle/>
        <a:p>
          <a:endParaRPr lang="en-US"/>
        </a:p>
      </dgm:t>
    </dgm:pt>
    <dgm:pt modelId="{BE8C3396-29AC-064B-A21D-3EEE6C69E8C6}">
      <dgm:prSet custT="1"/>
      <dgm:spPr/>
      <dgm:t>
        <a:bodyPr/>
        <a:lstStyle/>
        <a:p>
          <a:pPr rtl="0"/>
          <a:r>
            <a:rPr lang="en-US" sz="1600" dirty="0" smtClean="0"/>
            <a:t>San Fernando High</a:t>
          </a:r>
          <a:endParaRPr lang="en-US" sz="1600" dirty="0"/>
        </a:p>
      </dgm:t>
    </dgm:pt>
    <dgm:pt modelId="{24909C87-7980-904F-9738-D3C2EDD3DCE2}" type="parTrans" cxnId="{F8E98FF9-E1CB-8D46-9E0E-9D175FB67B3E}">
      <dgm:prSet/>
      <dgm:spPr/>
      <dgm:t>
        <a:bodyPr/>
        <a:lstStyle/>
        <a:p>
          <a:endParaRPr lang="en-US"/>
        </a:p>
      </dgm:t>
    </dgm:pt>
    <dgm:pt modelId="{32E112EA-E78C-6D40-BA74-C47C2DA99E03}" type="sibTrans" cxnId="{F8E98FF9-E1CB-8D46-9E0E-9D175FB67B3E}">
      <dgm:prSet/>
      <dgm:spPr/>
      <dgm:t>
        <a:bodyPr/>
        <a:lstStyle/>
        <a:p>
          <a:endParaRPr lang="en-US"/>
        </a:p>
      </dgm:t>
    </dgm:pt>
    <dgm:pt modelId="{767967AA-AFE2-C844-8981-CA8A5203A2AC}">
      <dgm:prSet/>
      <dgm:spPr/>
      <dgm:t>
        <a:bodyPr/>
        <a:lstStyle/>
        <a:p>
          <a:pPr rtl="0"/>
          <a:r>
            <a:rPr lang="en-US" smtClean="0"/>
            <a:t>Postsecondary</a:t>
          </a:r>
          <a:endParaRPr lang="en-US"/>
        </a:p>
      </dgm:t>
    </dgm:pt>
    <dgm:pt modelId="{2E911F63-D03C-A247-8F09-9B5A132C1486}" type="parTrans" cxnId="{D93EAE4A-2E11-9C42-9275-A71195E29259}">
      <dgm:prSet/>
      <dgm:spPr/>
      <dgm:t>
        <a:bodyPr/>
        <a:lstStyle/>
        <a:p>
          <a:endParaRPr lang="en-US"/>
        </a:p>
      </dgm:t>
    </dgm:pt>
    <dgm:pt modelId="{781D3D41-93E1-7A41-881B-676A4FA1F9D5}" type="sibTrans" cxnId="{D93EAE4A-2E11-9C42-9275-A71195E29259}">
      <dgm:prSet/>
      <dgm:spPr/>
      <dgm:t>
        <a:bodyPr/>
        <a:lstStyle/>
        <a:p>
          <a:endParaRPr lang="en-US"/>
        </a:p>
      </dgm:t>
    </dgm:pt>
    <dgm:pt modelId="{79B25473-97A8-474B-ADF5-1D94FD7724C9}">
      <dgm:prSet custT="1"/>
      <dgm:spPr/>
      <dgm:t>
        <a:bodyPr/>
        <a:lstStyle/>
        <a:p>
          <a:pPr rtl="0"/>
          <a:r>
            <a:rPr lang="en-US" sz="1600" dirty="0" smtClean="0"/>
            <a:t>Los Angeles Valley College</a:t>
          </a:r>
          <a:endParaRPr lang="en-US" sz="1600" dirty="0"/>
        </a:p>
      </dgm:t>
    </dgm:pt>
    <dgm:pt modelId="{ABBC592B-8F3D-E34B-A601-5E698DF8BAF3}" type="parTrans" cxnId="{5781A7CC-4B40-4A4D-A99A-BCCA672B58ED}">
      <dgm:prSet/>
      <dgm:spPr/>
      <dgm:t>
        <a:bodyPr/>
        <a:lstStyle/>
        <a:p>
          <a:endParaRPr lang="en-US"/>
        </a:p>
      </dgm:t>
    </dgm:pt>
    <dgm:pt modelId="{D48A2C7E-BFD2-F647-A353-DF902EF520DD}" type="sibTrans" cxnId="{5781A7CC-4B40-4A4D-A99A-BCCA672B58ED}">
      <dgm:prSet/>
      <dgm:spPr/>
      <dgm:t>
        <a:bodyPr/>
        <a:lstStyle/>
        <a:p>
          <a:endParaRPr lang="en-US"/>
        </a:p>
      </dgm:t>
    </dgm:pt>
    <dgm:pt modelId="{3BCD393C-3732-124F-A23F-CE52288EFB56}">
      <dgm:prSet custT="1"/>
      <dgm:spPr/>
      <dgm:t>
        <a:bodyPr/>
        <a:lstStyle/>
        <a:p>
          <a:pPr rtl="0"/>
          <a:r>
            <a:rPr lang="en-US" sz="1600" dirty="0" smtClean="0"/>
            <a:t>California State University, Northridge</a:t>
          </a:r>
          <a:endParaRPr lang="en-US" sz="1600" dirty="0"/>
        </a:p>
      </dgm:t>
    </dgm:pt>
    <dgm:pt modelId="{74A190C9-459C-A84F-8FDB-D92976746254}" type="parTrans" cxnId="{745503A2-E25B-3744-BD5B-D349D57FC3C6}">
      <dgm:prSet/>
      <dgm:spPr/>
      <dgm:t>
        <a:bodyPr/>
        <a:lstStyle/>
        <a:p>
          <a:endParaRPr lang="en-US"/>
        </a:p>
      </dgm:t>
    </dgm:pt>
    <dgm:pt modelId="{B00647CB-65E7-8640-9B0B-10428B75893D}" type="sibTrans" cxnId="{745503A2-E25B-3744-BD5B-D349D57FC3C6}">
      <dgm:prSet/>
      <dgm:spPr/>
      <dgm:t>
        <a:bodyPr/>
        <a:lstStyle/>
        <a:p>
          <a:endParaRPr lang="en-US"/>
        </a:p>
      </dgm:t>
    </dgm:pt>
    <dgm:pt modelId="{4B30F7AB-04D8-E144-B83A-28ECADEA66A7}">
      <dgm:prSet custT="1"/>
      <dgm:spPr/>
      <dgm:t>
        <a:bodyPr/>
        <a:lstStyle/>
        <a:p>
          <a:pPr rtl="0"/>
          <a:r>
            <a:rPr lang="en-US" sz="1600" dirty="0" smtClean="0"/>
            <a:t>University of La Verne</a:t>
          </a:r>
          <a:endParaRPr lang="en-US" sz="1600" dirty="0"/>
        </a:p>
      </dgm:t>
    </dgm:pt>
    <dgm:pt modelId="{DEB2E832-5F1D-1240-989F-3B81BE2BCE79}" type="parTrans" cxnId="{AAF575E2-72E4-E647-8E8A-FB3519C6D17B}">
      <dgm:prSet/>
      <dgm:spPr/>
      <dgm:t>
        <a:bodyPr/>
        <a:lstStyle/>
        <a:p>
          <a:endParaRPr lang="en-US"/>
        </a:p>
      </dgm:t>
    </dgm:pt>
    <dgm:pt modelId="{BC61B1B2-3050-E24D-8131-694A3C1B95C5}" type="sibTrans" cxnId="{AAF575E2-72E4-E647-8E8A-FB3519C6D17B}">
      <dgm:prSet/>
      <dgm:spPr/>
      <dgm:t>
        <a:bodyPr/>
        <a:lstStyle/>
        <a:p>
          <a:endParaRPr lang="en-US"/>
        </a:p>
      </dgm:t>
    </dgm:pt>
    <dgm:pt modelId="{57E1C484-E745-5A46-B89A-8BCB92A0086E}">
      <dgm:prSet/>
      <dgm:spPr/>
      <dgm:t>
        <a:bodyPr/>
        <a:lstStyle/>
        <a:p>
          <a:pPr rtl="0"/>
          <a:r>
            <a:rPr lang="en-US" smtClean="0"/>
            <a:t>Business/Industry</a:t>
          </a:r>
          <a:endParaRPr lang="en-US"/>
        </a:p>
      </dgm:t>
    </dgm:pt>
    <dgm:pt modelId="{27AB6257-75C1-6A48-B2D2-0A602382831F}" type="parTrans" cxnId="{AC4B2988-4AF7-AB47-8836-AE1B73D73E40}">
      <dgm:prSet/>
      <dgm:spPr/>
      <dgm:t>
        <a:bodyPr/>
        <a:lstStyle/>
        <a:p>
          <a:endParaRPr lang="en-US"/>
        </a:p>
      </dgm:t>
    </dgm:pt>
    <dgm:pt modelId="{29EAB8CD-D6B2-204C-A0CA-28418CF0667D}" type="sibTrans" cxnId="{AC4B2988-4AF7-AB47-8836-AE1B73D73E40}">
      <dgm:prSet/>
      <dgm:spPr/>
      <dgm:t>
        <a:bodyPr/>
        <a:lstStyle/>
        <a:p>
          <a:endParaRPr lang="en-US"/>
        </a:p>
      </dgm:t>
    </dgm:pt>
    <dgm:pt modelId="{AEC15BD2-8735-5448-978B-FD5E75433955}">
      <dgm:prSet custT="1"/>
      <dgm:spPr/>
      <dgm:t>
        <a:bodyPr/>
        <a:lstStyle/>
        <a:p>
          <a:pPr rtl="0"/>
          <a:r>
            <a:rPr lang="en-US" sz="1600" dirty="0" smtClean="0"/>
            <a:t>Bright Horizons</a:t>
          </a:r>
          <a:endParaRPr lang="en-US" sz="1600" dirty="0"/>
        </a:p>
      </dgm:t>
    </dgm:pt>
    <dgm:pt modelId="{6C3DC71F-0185-9A46-BAB8-CFD0B1D84BB8}" type="parTrans" cxnId="{C876FA89-EC5C-904D-82B6-B464099EB598}">
      <dgm:prSet/>
      <dgm:spPr/>
      <dgm:t>
        <a:bodyPr/>
        <a:lstStyle/>
        <a:p>
          <a:endParaRPr lang="en-US"/>
        </a:p>
      </dgm:t>
    </dgm:pt>
    <dgm:pt modelId="{92C893DC-9FBB-AE4E-A672-924C91559BC6}" type="sibTrans" cxnId="{C876FA89-EC5C-904D-82B6-B464099EB598}">
      <dgm:prSet/>
      <dgm:spPr/>
      <dgm:t>
        <a:bodyPr/>
        <a:lstStyle/>
        <a:p>
          <a:endParaRPr lang="en-US"/>
        </a:p>
      </dgm:t>
    </dgm:pt>
    <dgm:pt modelId="{7E165E46-4DF5-234D-B60C-063D135E2633}">
      <dgm:prSet custT="1"/>
      <dgm:spPr/>
      <dgm:t>
        <a:bodyPr/>
        <a:lstStyle/>
        <a:p>
          <a:pPr rtl="0"/>
          <a:r>
            <a:rPr lang="en-US" sz="1600" dirty="0" smtClean="0"/>
            <a:t>Child Care Resource Center</a:t>
          </a:r>
          <a:endParaRPr lang="en-US" sz="1600" dirty="0"/>
        </a:p>
      </dgm:t>
    </dgm:pt>
    <dgm:pt modelId="{B6EA9B6F-39AF-FE46-BD66-71263A318BA1}" type="parTrans" cxnId="{9CBE5A30-5E51-2946-85BC-D751FC6A86A1}">
      <dgm:prSet/>
      <dgm:spPr/>
      <dgm:t>
        <a:bodyPr/>
        <a:lstStyle/>
        <a:p>
          <a:endParaRPr lang="en-US"/>
        </a:p>
      </dgm:t>
    </dgm:pt>
    <dgm:pt modelId="{E1F7910F-B2B1-F648-ABBB-9303E7DA025B}" type="sibTrans" cxnId="{9CBE5A30-5E51-2946-85BC-D751FC6A86A1}">
      <dgm:prSet/>
      <dgm:spPr/>
      <dgm:t>
        <a:bodyPr/>
        <a:lstStyle/>
        <a:p>
          <a:endParaRPr lang="en-US"/>
        </a:p>
      </dgm:t>
    </dgm:pt>
    <dgm:pt modelId="{4F52172E-03D5-8C41-9EEA-1F0F5FE80D4F}">
      <dgm:prSet custT="1"/>
      <dgm:spPr/>
      <dgm:t>
        <a:bodyPr/>
        <a:lstStyle/>
        <a:p>
          <a:pPr rtl="0"/>
          <a:r>
            <a:rPr lang="en-US" sz="1600" dirty="0" smtClean="0"/>
            <a:t>Los Angeles Unified School District</a:t>
          </a:r>
          <a:endParaRPr lang="en-US" sz="1600" dirty="0"/>
        </a:p>
      </dgm:t>
    </dgm:pt>
    <dgm:pt modelId="{2D1F5ED5-7C88-B44B-AC8C-F71C3990D274}" type="parTrans" cxnId="{04616E54-5896-E84A-83A0-E356FA7DF49D}">
      <dgm:prSet/>
      <dgm:spPr/>
      <dgm:t>
        <a:bodyPr/>
        <a:lstStyle/>
        <a:p>
          <a:endParaRPr lang="en-US"/>
        </a:p>
      </dgm:t>
    </dgm:pt>
    <dgm:pt modelId="{E4C6BF80-43B4-1849-8EC3-F5CFD97D750C}" type="sibTrans" cxnId="{04616E54-5896-E84A-83A0-E356FA7DF49D}">
      <dgm:prSet/>
      <dgm:spPr/>
      <dgm:t>
        <a:bodyPr/>
        <a:lstStyle/>
        <a:p>
          <a:endParaRPr lang="en-US"/>
        </a:p>
      </dgm:t>
    </dgm:pt>
    <dgm:pt modelId="{021352E9-C3FD-AD4C-BCC2-50FD5E863116}">
      <dgm:prSet custT="1"/>
      <dgm:spPr/>
      <dgm:t>
        <a:bodyPr/>
        <a:lstStyle/>
        <a:p>
          <a:pPr rtl="0"/>
          <a:r>
            <a:rPr lang="en-US" sz="1600" dirty="0" smtClean="0"/>
            <a:t>Volunteers of America (Head Start)</a:t>
          </a:r>
          <a:endParaRPr lang="en-US" sz="1600" dirty="0"/>
        </a:p>
      </dgm:t>
    </dgm:pt>
    <dgm:pt modelId="{59E61761-B860-1F4C-9E24-50AB95C9F00E}" type="parTrans" cxnId="{2AF70147-8B22-DB4B-BEFF-D6AC4EA855A9}">
      <dgm:prSet/>
      <dgm:spPr/>
      <dgm:t>
        <a:bodyPr/>
        <a:lstStyle/>
        <a:p>
          <a:endParaRPr lang="en-US"/>
        </a:p>
      </dgm:t>
    </dgm:pt>
    <dgm:pt modelId="{CCC3A3C1-5644-A44D-8A26-57B7DED6F311}" type="sibTrans" cxnId="{2AF70147-8B22-DB4B-BEFF-D6AC4EA855A9}">
      <dgm:prSet/>
      <dgm:spPr/>
      <dgm:t>
        <a:bodyPr/>
        <a:lstStyle/>
        <a:p>
          <a:endParaRPr lang="en-US"/>
        </a:p>
      </dgm:t>
    </dgm:pt>
    <dgm:pt modelId="{12DB87BF-ECC0-5C4E-91A1-E9CE7948CDEB}" type="pres">
      <dgm:prSet presAssocID="{9373AB08-6DA0-7742-AB2B-1A79492AED21}" presName="linear" presStyleCnt="0">
        <dgm:presLayoutVars>
          <dgm:dir/>
          <dgm:animLvl val="lvl"/>
          <dgm:resizeHandles val="exact"/>
        </dgm:presLayoutVars>
      </dgm:prSet>
      <dgm:spPr/>
      <dgm:t>
        <a:bodyPr/>
        <a:lstStyle/>
        <a:p>
          <a:endParaRPr lang="en-US"/>
        </a:p>
      </dgm:t>
    </dgm:pt>
    <dgm:pt modelId="{AE06197A-4AAC-924E-910C-4E3228D6CCAC}" type="pres">
      <dgm:prSet presAssocID="{098A8242-07D6-3D46-A014-D1787A2E659F}" presName="parentLin" presStyleCnt="0"/>
      <dgm:spPr/>
      <dgm:t>
        <a:bodyPr/>
        <a:lstStyle/>
        <a:p>
          <a:endParaRPr lang="en-US"/>
        </a:p>
      </dgm:t>
    </dgm:pt>
    <dgm:pt modelId="{874CADFD-06DD-CC40-A788-B680DC5BED6E}" type="pres">
      <dgm:prSet presAssocID="{098A8242-07D6-3D46-A014-D1787A2E659F}" presName="parentLeftMargin" presStyleLbl="node1" presStyleIdx="0" presStyleCnt="3"/>
      <dgm:spPr/>
      <dgm:t>
        <a:bodyPr/>
        <a:lstStyle/>
        <a:p>
          <a:endParaRPr lang="en-US"/>
        </a:p>
      </dgm:t>
    </dgm:pt>
    <dgm:pt modelId="{05F9FE06-EAEC-E745-986C-682A9AAF4C53}" type="pres">
      <dgm:prSet presAssocID="{098A8242-07D6-3D46-A014-D1787A2E659F}" presName="parentText" presStyleLbl="node1" presStyleIdx="0" presStyleCnt="3">
        <dgm:presLayoutVars>
          <dgm:chMax val="0"/>
          <dgm:bulletEnabled val="1"/>
        </dgm:presLayoutVars>
      </dgm:prSet>
      <dgm:spPr/>
      <dgm:t>
        <a:bodyPr/>
        <a:lstStyle/>
        <a:p>
          <a:endParaRPr lang="en-US"/>
        </a:p>
      </dgm:t>
    </dgm:pt>
    <dgm:pt modelId="{DBB84118-FC6A-7943-817A-035D8A8626E7}" type="pres">
      <dgm:prSet presAssocID="{098A8242-07D6-3D46-A014-D1787A2E659F}" presName="negativeSpace" presStyleCnt="0"/>
      <dgm:spPr/>
      <dgm:t>
        <a:bodyPr/>
        <a:lstStyle/>
        <a:p>
          <a:endParaRPr lang="en-US"/>
        </a:p>
      </dgm:t>
    </dgm:pt>
    <dgm:pt modelId="{FE019A11-ED6D-1347-847A-5E5D3B65B3BD}" type="pres">
      <dgm:prSet presAssocID="{098A8242-07D6-3D46-A014-D1787A2E659F}" presName="childText" presStyleLbl="conFgAcc1" presStyleIdx="0" presStyleCnt="3">
        <dgm:presLayoutVars>
          <dgm:bulletEnabled val="1"/>
        </dgm:presLayoutVars>
      </dgm:prSet>
      <dgm:spPr/>
      <dgm:t>
        <a:bodyPr/>
        <a:lstStyle/>
        <a:p>
          <a:endParaRPr lang="en-US"/>
        </a:p>
      </dgm:t>
    </dgm:pt>
    <dgm:pt modelId="{FDEB59C4-B4CD-4D4C-B392-9C4CDB4266D3}" type="pres">
      <dgm:prSet presAssocID="{3597A49C-0CA4-F944-B32C-E5379B6D3A25}" presName="spaceBetweenRectangles" presStyleCnt="0"/>
      <dgm:spPr/>
      <dgm:t>
        <a:bodyPr/>
        <a:lstStyle/>
        <a:p>
          <a:endParaRPr lang="en-US"/>
        </a:p>
      </dgm:t>
    </dgm:pt>
    <dgm:pt modelId="{E0633AF8-E00E-CF47-B8AC-3646C8C183D1}" type="pres">
      <dgm:prSet presAssocID="{767967AA-AFE2-C844-8981-CA8A5203A2AC}" presName="parentLin" presStyleCnt="0"/>
      <dgm:spPr/>
      <dgm:t>
        <a:bodyPr/>
        <a:lstStyle/>
        <a:p>
          <a:endParaRPr lang="en-US"/>
        </a:p>
      </dgm:t>
    </dgm:pt>
    <dgm:pt modelId="{2EA12415-D428-4A43-89F4-1FB66DC973CA}" type="pres">
      <dgm:prSet presAssocID="{767967AA-AFE2-C844-8981-CA8A5203A2AC}" presName="parentLeftMargin" presStyleLbl="node1" presStyleIdx="0" presStyleCnt="3"/>
      <dgm:spPr/>
      <dgm:t>
        <a:bodyPr/>
        <a:lstStyle/>
        <a:p>
          <a:endParaRPr lang="en-US"/>
        </a:p>
      </dgm:t>
    </dgm:pt>
    <dgm:pt modelId="{427CA276-F821-F34F-A9F5-5DF428901B92}" type="pres">
      <dgm:prSet presAssocID="{767967AA-AFE2-C844-8981-CA8A5203A2AC}" presName="parentText" presStyleLbl="node1" presStyleIdx="1" presStyleCnt="3">
        <dgm:presLayoutVars>
          <dgm:chMax val="0"/>
          <dgm:bulletEnabled val="1"/>
        </dgm:presLayoutVars>
      </dgm:prSet>
      <dgm:spPr/>
      <dgm:t>
        <a:bodyPr/>
        <a:lstStyle/>
        <a:p>
          <a:endParaRPr lang="en-US"/>
        </a:p>
      </dgm:t>
    </dgm:pt>
    <dgm:pt modelId="{3FE3FDE4-1FCC-6D42-96AB-E5F562B40B1F}" type="pres">
      <dgm:prSet presAssocID="{767967AA-AFE2-C844-8981-CA8A5203A2AC}" presName="negativeSpace" presStyleCnt="0"/>
      <dgm:spPr/>
      <dgm:t>
        <a:bodyPr/>
        <a:lstStyle/>
        <a:p>
          <a:endParaRPr lang="en-US"/>
        </a:p>
      </dgm:t>
    </dgm:pt>
    <dgm:pt modelId="{CFFFDFDB-3425-CF4D-B837-AEA953D916E8}" type="pres">
      <dgm:prSet presAssocID="{767967AA-AFE2-C844-8981-CA8A5203A2AC}" presName="childText" presStyleLbl="conFgAcc1" presStyleIdx="1" presStyleCnt="3">
        <dgm:presLayoutVars>
          <dgm:bulletEnabled val="1"/>
        </dgm:presLayoutVars>
      </dgm:prSet>
      <dgm:spPr/>
      <dgm:t>
        <a:bodyPr/>
        <a:lstStyle/>
        <a:p>
          <a:endParaRPr lang="en-US"/>
        </a:p>
      </dgm:t>
    </dgm:pt>
    <dgm:pt modelId="{DEDA56C6-E576-FA43-A63D-94818A20EB6F}" type="pres">
      <dgm:prSet presAssocID="{781D3D41-93E1-7A41-881B-676A4FA1F9D5}" presName="spaceBetweenRectangles" presStyleCnt="0"/>
      <dgm:spPr/>
      <dgm:t>
        <a:bodyPr/>
        <a:lstStyle/>
        <a:p>
          <a:endParaRPr lang="en-US"/>
        </a:p>
      </dgm:t>
    </dgm:pt>
    <dgm:pt modelId="{66005617-71E5-7D4B-A7F1-7B8311F55E0A}" type="pres">
      <dgm:prSet presAssocID="{57E1C484-E745-5A46-B89A-8BCB92A0086E}" presName="parentLin" presStyleCnt="0"/>
      <dgm:spPr/>
      <dgm:t>
        <a:bodyPr/>
        <a:lstStyle/>
        <a:p>
          <a:endParaRPr lang="en-US"/>
        </a:p>
      </dgm:t>
    </dgm:pt>
    <dgm:pt modelId="{81E0F194-135E-8A4E-8EC2-01C1AD8A8200}" type="pres">
      <dgm:prSet presAssocID="{57E1C484-E745-5A46-B89A-8BCB92A0086E}" presName="parentLeftMargin" presStyleLbl="node1" presStyleIdx="1" presStyleCnt="3"/>
      <dgm:spPr/>
      <dgm:t>
        <a:bodyPr/>
        <a:lstStyle/>
        <a:p>
          <a:endParaRPr lang="en-US"/>
        </a:p>
      </dgm:t>
    </dgm:pt>
    <dgm:pt modelId="{A406B465-BCF2-C643-87D8-E5097CBDD219}" type="pres">
      <dgm:prSet presAssocID="{57E1C484-E745-5A46-B89A-8BCB92A0086E}" presName="parentText" presStyleLbl="node1" presStyleIdx="2" presStyleCnt="3">
        <dgm:presLayoutVars>
          <dgm:chMax val="0"/>
          <dgm:bulletEnabled val="1"/>
        </dgm:presLayoutVars>
      </dgm:prSet>
      <dgm:spPr/>
      <dgm:t>
        <a:bodyPr/>
        <a:lstStyle/>
        <a:p>
          <a:endParaRPr lang="en-US"/>
        </a:p>
      </dgm:t>
    </dgm:pt>
    <dgm:pt modelId="{B115619A-4F95-EC4D-8A06-50393C6166CC}" type="pres">
      <dgm:prSet presAssocID="{57E1C484-E745-5A46-B89A-8BCB92A0086E}" presName="negativeSpace" presStyleCnt="0"/>
      <dgm:spPr/>
      <dgm:t>
        <a:bodyPr/>
        <a:lstStyle/>
        <a:p>
          <a:endParaRPr lang="en-US"/>
        </a:p>
      </dgm:t>
    </dgm:pt>
    <dgm:pt modelId="{6AD961D2-E8DE-994B-B455-FF60B01A6C2A}" type="pres">
      <dgm:prSet presAssocID="{57E1C484-E745-5A46-B89A-8BCB92A0086E}" presName="childText" presStyleLbl="conFgAcc1" presStyleIdx="2" presStyleCnt="3">
        <dgm:presLayoutVars>
          <dgm:bulletEnabled val="1"/>
        </dgm:presLayoutVars>
      </dgm:prSet>
      <dgm:spPr/>
      <dgm:t>
        <a:bodyPr/>
        <a:lstStyle/>
        <a:p>
          <a:endParaRPr lang="en-US"/>
        </a:p>
      </dgm:t>
    </dgm:pt>
  </dgm:ptLst>
  <dgm:cxnLst>
    <dgm:cxn modelId="{04616E54-5896-E84A-83A0-E356FA7DF49D}" srcId="{57E1C484-E745-5A46-B89A-8BCB92A0086E}" destId="{4F52172E-03D5-8C41-9EEA-1F0F5FE80D4F}" srcOrd="2" destOrd="0" parTransId="{2D1F5ED5-7C88-B44B-AC8C-F71C3990D274}" sibTransId="{E4C6BF80-43B4-1849-8EC3-F5CFD97D750C}"/>
    <dgm:cxn modelId="{BD80264A-8576-E043-A164-A2DDE327C6EB}" type="presOf" srcId="{4F9C8F8C-6E7E-2F4C-868E-CB38CEFC2A50}" destId="{FE019A11-ED6D-1347-847A-5E5D3B65B3BD}" srcOrd="0" destOrd="0" presId="urn:microsoft.com/office/officeart/2005/8/layout/list1"/>
    <dgm:cxn modelId="{F8E98FF9-E1CB-8D46-9E0E-9D175FB67B3E}" srcId="{098A8242-07D6-3D46-A014-D1787A2E659F}" destId="{BE8C3396-29AC-064B-A21D-3EEE6C69E8C6}" srcOrd="2" destOrd="0" parTransId="{24909C87-7980-904F-9738-D3C2EDD3DCE2}" sibTransId="{32E112EA-E78C-6D40-BA74-C47C2DA99E03}"/>
    <dgm:cxn modelId="{34A7B654-9708-0442-9A09-06AEE4A07DC5}" type="presOf" srcId="{098A8242-07D6-3D46-A014-D1787A2E659F}" destId="{05F9FE06-EAEC-E745-986C-682A9AAF4C53}" srcOrd="1" destOrd="0" presId="urn:microsoft.com/office/officeart/2005/8/layout/list1"/>
    <dgm:cxn modelId="{268A0CEC-810F-CF4D-B60D-C5369017B432}" srcId="{098A8242-07D6-3D46-A014-D1787A2E659F}" destId="{14624D31-12C7-0A41-8BA2-82AFCAEF2AA8}" srcOrd="1" destOrd="0" parTransId="{072E6201-FC0B-764C-9593-3C4E17598090}" sibTransId="{0E8A682B-950B-8A4C-BF77-8C3F6CD6E42F}"/>
    <dgm:cxn modelId="{FA41C127-42BD-F24B-8FC5-DE9E1EA8A8F4}" type="presOf" srcId="{7E165E46-4DF5-234D-B60C-063D135E2633}" destId="{6AD961D2-E8DE-994B-B455-FF60B01A6C2A}" srcOrd="0" destOrd="1" presId="urn:microsoft.com/office/officeart/2005/8/layout/list1"/>
    <dgm:cxn modelId="{D93EAE4A-2E11-9C42-9275-A71195E29259}" srcId="{9373AB08-6DA0-7742-AB2B-1A79492AED21}" destId="{767967AA-AFE2-C844-8981-CA8A5203A2AC}" srcOrd="1" destOrd="0" parTransId="{2E911F63-D03C-A247-8F09-9B5A132C1486}" sibTransId="{781D3D41-93E1-7A41-881B-676A4FA1F9D5}"/>
    <dgm:cxn modelId="{C876FA89-EC5C-904D-82B6-B464099EB598}" srcId="{57E1C484-E745-5A46-B89A-8BCB92A0086E}" destId="{AEC15BD2-8735-5448-978B-FD5E75433955}" srcOrd="0" destOrd="0" parTransId="{6C3DC71F-0185-9A46-BAB8-CFD0B1D84BB8}" sibTransId="{92C893DC-9FBB-AE4E-A672-924C91559BC6}"/>
    <dgm:cxn modelId="{D0DD64E5-E272-484E-88BE-B8EB2BDD0E60}" type="presOf" srcId="{4B30F7AB-04D8-E144-B83A-28ECADEA66A7}" destId="{CFFFDFDB-3425-CF4D-B837-AEA953D916E8}" srcOrd="0" destOrd="2" presId="urn:microsoft.com/office/officeart/2005/8/layout/list1"/>
    <dgm:cxn modelId="{2400427D-4402-CB4F-AFC2-3AC9825C2687}" type="presOf" srcId="{9373AB08-6DA0-7742-AB2B-1A79492AED21}" destId="{12DB87BF-ECC0-5C4E-91A1-E9CE7948CDEB}" srcOrd="0" destOrd="0" presId="urn:microsoft.com/office/officeart/2005/8/layout/list1"/>
    <dgm:cxn modelId="{DAE6D4B8-4CB7-B746-A073-C372363849BB}" type="presOf" srcId="{57E1C484-E745-5A46-B89A-8BCB92A0086E}" destId="{A406B465-BCF2-C643-87D8-E5097CBDD219}" srcOrd="1" destOrd="0" presId="urn:microsoft.com/office/officeart/2005/8/layout/list1"/>
    <dgm:cxn modelId="{745503A2-E25B-3744-BD5B-D349D57FC3C6}" srcId="{767967AA-AFE2-C844-8981-CA8A5203A2AC}" destId="{3BCD393C-3732-124F-A23F-CE52288EFB56}" srcOrd="1" destOrd="0" parTransId="{74A190C9-459C-A84F-8FDB-D92976746254}" sibTransId="{B00647CB-65E7-8640-9B0B-10428B75893D}"/>
    <dgm:cxn modelId="{5781A7CC-4B40-4A4D-A99A-BCCA672B58ED}" srcId="{767967AA-AFE2-C844-8981-CA8A5203A2AC}" destId="{79B25473-97A8-474B-ADF5-1D94FD7724C9}" srcOrd="0" destOrd="0" parTransId="{ABBC592B-8F3D-E34B-A601-5E698DF8BAF3}" sibTransId="{D48A2C7E-BFD2-F647-A353-DF902EF520DD}"/>
    <dgm:cxn modelId="{36AA6AC3-EA63-7E41-8D0B-263E3CF8D29E}" type="presOf" srcId="{767967AA-AFE2-C844-8981-CA8A5203A2AC}" destId="{2EA12415-D428-4A43-89F4-1FB66DC973CA}" srcOrd="0" destOrd="0" presId="urn:microsoft.com/office/officeart/2005/8/layout/list1"/>
    <dgm:cxn modelId="{AC4B2988-4AF7-AB47-8836-AE1B73D73E40}" srcId="{9373AB08-6DA0-7742-AB2B-1A79492AED21}" destId="{57E1C484-E745-5A46-B89A-8BCB92A0086E}" srcOrd="2" destOrd="0" parTransId="{27AB6257-75C1-6A48-B2D2-0A602382831F}" sibTransId="{29EAB8CD-D6B2-204C-A0CA-28418CF0667D}"/>
    <dgm:cxn modelId="{9CBE5A30-5E51-2946-85BC-D751FC6A86A1}" srcId="{57E1C484-E745-5A46-B89A-8BCB92A0086E}" destId="{7E165E46-4DF5-234D-B60C-063D135E2633}" srcOrd="1" destOrd="0" parTransId="{B6EA9B6F-39AF-FE46-BD66-71263A318BA1}" sibTransId="{E1F7910F-B2B1-F648-ABBB-9303E7DA025B}"/>
    <dgm:cxn modelId="{482331CE-13AE-844A-8F2E-820422C11DFA}" type="presOf" srcId="{4F52172E-03D5-8C41-9EEA-1F0F5FE80D4F}" destId="{6AD961D2-E8DE-994B-B455-FF60B01A6C2A}" srcOrd="0" destOrd="2" presId="urn:microsoft.com/office/officeart/2005/8/layout/list1"/>
    <dgm:cxn modelId="{7CB7B4C7-975D-DA4B-9EB6-6CC6E9547D70}" type="presOf" srcId="{AEC15BD2-8735-5448-978B-FD5E75433955}" destId="{6AD961D2-E8DE-994B-B455-FF60B01A6C2A}" srcOrd="0" destOrd="0" presId="urn:microsoft.com/office/officeart/2005/8/layout/list1"/>
    <dgm:cxn modelId="{9ED9D49E-D4B6-6C4F-8BDF-C8E06B89CF3C}" type="presOf" srcId="{767967AA-AFE2-C844-8981-CA8A5203A2AC}" destId="{427CA276-F821-F34F-A9F5-5DF428901B92}" srcOrd="1" destOrd="0" presId="urn:microsoft.com/office/officeart/2005/8/layout/list1"/>
    <dgm:cxn modelId="{FF250CEF-85C7-E343-A6B7-2ADF3B59C148}" type="presOf" srcId="{14624D31-12C7-0A41-8BA2-82AFCAEF2AA8}" destId="{FE019A11-ED6D-1347-847A-5E5D3B65B3BD}" srcOrd="0" destOrd="1" presId="urn:microsoft.com/office/officeart/2005/8/layout/list1"/>
    <dgm:cxn modelId="{60E3E7D0-B8C4-0541-AF19-BEFF124560D2}" type="presOf" srcId="{3BCD393C-3732-124F-A23F-CE52288EFB56}" destId="{CFFFDFDB-3425-CF4D-B837-AEA953D916E8}" srcOrd="0" destOrd="1" presId="urn:microsoft.com/office/officeart/2005/8/layout/list1"/>
    <dgm:cxn modelId="{32AEF125-28D7-5A4B-B1E1-9EBF3B77E9EF}" type="presOf" srcId="{098A8242-07D6-3D46-A014-D1787A2E659F}" destId="{874CADFD-06DD-CC40-A788-B680DC5BED6E}" srcOrd="0" destOrd="0" presId="urn:microsoft.com/office/officeart/2005/8/layout/list1"/>
    <dgm:cxn modelId="{422E585B-DDF3-AF45-B43F-A0430CE7BCDD}" srcId="{098A8242-07D6-3D46-A014-D1787A2E659F}" destId="{4F9C8F8C-6E7E-2F4C-868E-CB38CEFC2A50}" srcOrd="0" destOrd="0" parTransId="{460A0DE4-B297-E14E-A27D-237E66084112}" sibTransId="{9401D9B9-E0CF-DC4D-B3AA-D5E2F34241E1}"/>
    <dgm:cxn modelId="{3007F0D9-DD02-B441-98D7-C070232515AC}" type="presOf" srcId="{021352E9-C3FD-AD4C-BCC2-50FD5E863116}" destId="{6AD961D2-E8DE-994B-B455-FF60B01A6C2A}" srcOrd="0" destOrd="3" presId="urn:microsoft.com/office/officeart/2005/8/layout/list1"/>
    <dgm:cxn modelId="{9000281D-6217-C743-8D2D-A12DF6181E9E}" type="presOf" srcId="{BE8C3396-29AC-064B-A21D-3EEE6C69E8C6}" destId="{FE019A11-ED6D-1347-847A-5E5D3B65B3BD}" srcOrd="0" destOrd="2" presId="urn:microsoft.com/office/officeart/2005/8/layout/list1"/>
    <dgm:cxn modelId="{2AF70147-8B22-DB4B-BEFF-D6AC4EA855A9}" srcId="{57E1C484-E745-5A46-B89A-8BCB92A0086E}" destId="{021352E9-C3FD-AD4C-BCC2-50FD5E863116}" srcOrd="3" destOrd="0" parTransId="{59E61761-B860-1F4C-9E24-50AB95C9F00E}" sibTransId="{CCC3A3C1-5644-A44D-8A26-57B7DED6F311}"/>
    <dgm:cxn modelId="{0CA53F88-89D2-344E-885A-687F1AD66D45}" srcId="{9373AB08-6DA0-7742-AB2B-1A79492AED21}" destId="{098A8242-07D6-3D46-A014-D1787A2E659F}" srcOrd="0" destOrd="0" parTransId="{83EFB2E2-68A1-3E44-BF98-159AB3A025FE}" sibTransId="{3597A49C-0CA4-F944-B32C-E5379B6D3A25}"/>
    <dgm:cxn modelId="{D240CCA4-F526-2848-A933-BE405AF432AC}" type="presOf" srcId="{57E1C484-E745-5A46-B89A-8BCB92A0086E}" destId="{81E0F194-135E-8A4E-8EC2-01C1AD8A8200}" srcOrd="0" destOrd="0" presId="urn:microsoft.com/office/officeart/2005/8/layout/list1"/>
    <dgm:cxn modelId="{38A1DA31-9B04-AE46-8DA8-A2AE0081B78D}" type="presOf" srcId="{79B25473-97A8-474B-ADF5-1D94FD7724C9}" destId="{CFFFDFDB-3425-CF4D-B837-AEA953D916E8}" srcOrd="0" destOrd="0" presId="urn:microsoft.com/office/officeart/2005/8/layout/list1"/>
    <dgm:cxn modelId="{AAF575E2-72E4-E647-8E8A-FB3519C6D17B}" srcId="{767967AA-AFE2-C844-8981-CA8A5203A2AC}" destId="{4B30F7AB-04D8-E144-B83A-28ECADEA66A7}" srcOrd="2" destOrd="0" parTransId="{DEB2E832-5F1D-1240-989F-3B81BE2BCE79}" sibTransId="{BC61B1B2-3050-E24D-8131-694A3C1B95C5}"/>
    <dgm:cxn modelId="{5F053048-749F-744A-8FCE-5593F2C7B116}" type="presParOf" srcId="{12DB87BF-ECC0-5C4E-91A1-E9CE7948CDEB}" destId="{AE06197A-4AAC-924E-910C-4E3228D6CCAC}" srcOrd="0" destOrd="0" presId="urn:microsoft.com/office/officeart/2005/8/layout/list1"/>
    <dgm:cxn modelId="{BB4AFE8A-41F4-8B4F-9275-E73032BBB8C3}" type="presParOf" srcId="{AE06197A-4AAC-924E-910C-4E3228D6CCAC}" destId="{874CADFD-06DD-CC40-A788-B680DC5BED6E}" srcOrd="0" destOrd="0" presId="urn:microsoft.com/office/officeart/2005/8/layout/list1"/>
    <dgm:cxn modelId="{D0CB054A-1649-4345-8576-2AA608FCADF6}" type="presParOf" srcId="{AE06197A-4AAC-924E-910C-4E3228D6CCAC}" destId="{05F9FE06-EAEC-E745-986C-682A9AAF4C53}" srcOrd="1" destOrd="0" presId="urn:microsoft.com/office/officeart/2005/8/layout/list1"/>
    <dgm:cxn modelId="{74009AB6-5F89-9A43-B814-F13A62D00368}" type="presParOf" srcId="{12DB87BF-ECC0-5C4E-91A1-E9CE7948CDEB}" destId="{DBB84118-FC6A-7943-817A-035D8A8626E7}" srcOrd="1" destOrd="0" presId="urn:microsoft.com/office/officeart/2005/8/layout/list1"/>
    <dgm:cxn modelId="{3AD55F08-F5A7-1E4F-ADD9-AB1219F6504E}" type="presParOf" srcId="{12DB87BF-ECC0-5C4E-91A1-E9CE7948CDEB}" destId="{FE019A11-ED6D-1347-847A-5E5D3B65B3BD}" srcOrd="2" destOrd="0" presId="urn:microsoft.com/office/officeart/2005/8/layout/list1"/>
    <dgm:cxn modelId="{222FCFE2-7A38-414A-B1EE-CF45453F4292}" type="presParOf" srcId="{12DB87BF-ECC0-5C4E-91A1-E9CE7948CDEB}" destId="{FDEB59C4-B4CD-4D4C-B392-9C4CDB4266D3}" srcOrd="3" destOrd="0" presId="urn:microsoft.com/office/officeart/2005/8/layout/list1"/>
    <dgm:cxn modelId="{C6C210EC-7F32-ED43-92FA-88CDCE8B9B77}" type="presParOf" srcId="{12DB87BF-ECC0-5C4E-91A1-E9CE7948CDEB}" destId="{E0633AF8-E00E-CF47-B8AC-3646C8C183D1}" srcOrd="4" destOrd="0" presId="urn:microsoft.com/office/officeart/2005/8/layout/list1"/>
    <dgm:cxn modelId="{5D0D65F8-9C2C-1143-B822-D5C6B83A2A6A}" type="presParOf" srcId="{E0633AF8-E00E-CF47-B8AC-3646C8C183D1}" destId="{2EA12415-D428-4A43-89F4-1FB66DC973CA}" srcOrd="0" destOrd="0" presId="urn:microsoft.com/office/officeart/2005/8/layout/list1"/>
    <dgm:cxn modelId="{BFF5EE72-218B-564D-9D59-1A6E11D29425}" type="presParOf" srcId="{E0633AF8-E00E-CF47-B8AC-3646C8C183D1}" destId="{427CA276-F821-F34F-A9F5-5DF428901B92}" srcOrd="1" destOrd="0" presId="urn:microsoft.com/office/officeart/2005/8/layout/list1"/>
    <dgm:cxn modelId="{5DC553ED-A874-274A-AC4C-254681F9DD61}" type="presParOf" srcId="{12DB87BF-ECC0-5C4E-91A1-E9CE7948CDEB}" destId="{3FE3FDE4-1FCC-6D42-96AB-E5F562B40B1F}" srcOrd="5" destOrd="0" presId="urn:microsoft.com/office/officeart/2005/8/layout/list1"/>
    <dgm:cxn modelId="{ACAB218D-CAA1-B848-A600-0FC786D5B79C}" type="presParOf" srcId="{12DB87BF-ECC0-5C4E-91A1-E9CE7948CDEB}" destId="{CFFFDFDB-3425-CF4D-B837-AEA953D916E8}" srcOrd="6" destOrd="0" presId="urn:microsoft.com/office/officeart/2005/8/layout/list1"/>
    <dgm:cxn modelId="{FA445068-C9FF-D34B-BCF5-98FF1DA1E128}" type="presParOf" srcId="{12DB87BF-ECC0-5C4E-91A1-E9CE7948CDEB}" destId="{DEDA56C6-E576-FA43-A63D-94818A20EB6F}" srcOrd="7" destOrd="0" presId="urn:microsoft.com/office/officeart/2005/8/layout/list1"/>
    <dgm:cxn modelId="{FE6505C4-60AF-F147-BF6D-6851B25A7844}" type="presParOf" srcId="{12DB87BF-ECC0-5C4E-91A1-E9CE7948CDEB}" destId="{66005617-71E5-7D4B-A7F1-7B8311F55E0A}" srcOrd="8" destOrd="0" presId="urn:microsoft.com/office/officeart/2005/8/layout/list1"/>
    <dgm:cxn modelId="{D1520E08-33AE-0145-A2DF-A18FE7BF12E0}" type="presParOf" srcId="{66005617-71E5-7D4B-A7F1-7B8311F55E0A}" destId="{81E0F194-135E-8A4E-8EC2-01C1AD8A8200}" srcOrd="0" destOrd="0" presId="urn:microsoft.com/office/officeart/2005/8/layout/list1"/>
    <dgm:cxn modelId="{6DFE892D-2BA9-1B42-9249-6A437C2BD8DF}" type="presParOf" srcId="{66005617-71E5-7D4B-A7F1-7B8311F55E0A}" destId="{A406B465-BCF2-C643-87D8-E5097CBDD219}" srcOrd="1" destOrd="0" presId="urn:microsoft.com/office/officeart/2005/8/layout/list1"/>
    <dgm:cxn modelId="{B7C2CBD9-BEE9-C04E-85E6-059C9CEE256B}" type="presParOf" srcId="{12DB87BF-ECC0-5C4E-91A1-E9CE7948CDEB}" destId="{B115619A-4F95-EC4D-8A06-50393C6166CC}" srcOrd="9" destOrd="0" presId="urn:microsoft.com/office/officeart/2005/8/layout/list1"/>
    <dgm:cxn modelId="{C659F3E3-538F-E046-A743-906894A5ED95}" type="presParOf" srcId="{12DB87BF-ECC0-5C4E-91A1-E9CE7948CDEB}" destId="{6AD961D2-E8DE-994B-B455-FF60B01A6C2A}" srcOrd="10" destOrd="0" presId="urn:microsoft.com/office/officeart/2005/8/layout/list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2F4F19-7B2D-8943-ADEF-D95273F735F7}" type="doc">
      <dgm:prSet loTypeId="urn:microsoft.com/office/officeart/2008/layout/LinedList" loCatId="" qsTypeId="urn:microsoft.com/office/officeart/2005/8/quickstyle/simple2" qsCatId="simple" csTypeId="urn:microsoft.com/office/officeart/2005/8/colors/colorful1#1" csCatId="colorful"/>
      <dgm:spPr/>
      <dgm:t>
        <a:bodyPr/>
        <a:lstStyle/>
        <a:p>
          <a:endParaRPr lang="en-US"/>
        </a:p>
      </dgm:t>
    </dgm:pt>
    <dgm:pt modelId="{59C9F8A6-7D3C-5A4F-AAF9-C49D4088611F}">
      <dgm:prSet/>
      <dgm:spPr/>
      <dgm:t>
        <a:bodyPr/>
        <a:lstStyle/>
        <a:p>
          <a:pPr rtl="0"/>
          <a:r>
            <a:rPr lang="en-US" dirty="0" smtClean="0">
              <a:solidFill>
                <a:schemeClr val="accent2"/>
              </a:solidFill>
            </a:rPr>
            <a:t>Advisory Committee indicates need for:</a:t>
          </a:r>
          <a:endParaRPr lang="en-US" dirty="0">
            <a:solidFill>
              <a:schemeClr val="accent2"/>
            </a:solidFill>
          </a:endParaRPr>
        </a:p>
      </dgm:t>
    </dgm:pt>
    <dgm:pt modelId="{0C91AFD4-AB65-2745-981D-D0779676580A}" type="parTrans" cxnId="{DD5163EE-CC44-AB45-A0F0-30D9E82B70C9}">
      <dgm:prSet/>
      <dgm:spPr/>
      <dgm:t>
        <a:bodyPr/>
        <a:lstStyle/>
        <a:p>
          <a:endParaRPr lang="en-US"/>
        </a:p>
      </dgm:t>
    </dgm:pt>
    <dgm:pt modelId="{2293F114-25B0-5A4E-B1EF-66091A97D4CF}" type="sibTrans" cxnId="{DD5163EE-CC44-AB45-A0F0-30D9E82B70C9}">
      <dgm:prSet/>
      <dgm:spPr/>
      <dgm:t>
        <a:bodyPr/>
        <a:lstStyle/>
        <a:p>
          <a:endParaRPr lang="en-US"/>
        </a:p>
      </dgm:t>
    </dgm:pt>
    <dgm:pt modelId="{A34F673E-3549-254E-B596-FF97E2E89301}">
      <dgm:prSet/>
      <dgm:spPr/>
      <dgm:t>
        <a:bodyPr/>
        <a:lstStyle/>
        <a:p>
          <a:pPr rtl="0"/>
          <a:r>
            <a:rPr lang="en-US" smtClean="0"/>
            <a:t>Workers with infant/toddler and special needs training</a:t>
          </a:r>
          <a:endParaRPr lang="en-US"/>
        </a:p>
      </dgm:t>
    </dgm:pt>
    <dgm:pt modelId="{73EF5DA8-1774-FF48-ADE2-369C1A46EE19}" type="parTrans" cxnId="{4BFFFB3A-FD36-2C4F-A98C-735A4136B122}">
      <dgm:prSet/>
      <dgm:spPr/>
      <dgm:t>
        <a:bodyPr/>
        <a:lstStyle/>
        <a:p>
          <a:endParaRPr lang="en-US"/>
        </a:p>
      </dgm:t>
    </dgm:pt>
    <dgm:pt modelId="{B18DA5BD-E219-5B47-B947-4284AA6024EA}" type="sibTrans" cxnId="{4BFFFB3A-FD36-2C4F-A98C-735A4136B122}">
      <dgm:prSet/>
      <dgm:spPr/>
      <dgm:t>
        <a:bodyPr/>
        <a:lstStyle/>
        <a:p>
          <a:endParaRPr lang="en-US"/>
        </a:p>
      </dgm:t>
    </dgm:pt>
    <dgm:pt modelId="{59A86319-7493-054F-9BAC-07C987CA8C19}">
      <dgm:prSet/>
      <dgm:spPr/>
      <dgm:t>
        <a:bodyPr/>
        <a:lstStyle/>
        <a:p>
          <a:pPr rtl="0"/>
          <a:r>
            <a:rPr lang="en-US" smtClean="0"/>
            <a:t>More qualified workers to fill current/future openings</a:t>
          </a:r>
          <a:endParaRPr lang="en-US"/>
        </a:p>
      </dgm:t>
    </dgm:pt>
    <dgm:pt modelId="{DF193F7E-7E8A-3E49-B58A-727E0A38D32D}" type="parTrans" cxnId="{0255765B-C2A2-C240-A329-5FD86BADA20F}">
      <dgm:prSet/>
      <dgm:spPr/>
      <dgm:t>
        <a:bodyPr/>
        <a:lstStyle/>
        <a:p>
          <a:endParaRPr lang="en-US"/>
        </a:p>
      </dgm:t>
    </dgm:pt>
    <dgm:pt modelId="{D95C8AAC-75D8-1648-A9F5-868742681610}" type="sibTrans" cxnId="{0255765B-C2A2-C240-A329-5FD86BADA20F}">
      <dgm:prSet/>
      <dgm:spPr/>
      <dgm:t>
        <a:bodyPr/>
        <a:lstStyle/>
        <a:p>
          <a:endParaRPr lang="en-US"/>
        </a:p>
      </dgm:t>
    </dgm:pt>
    <dgm:pt modelId="{BBD60EFF-8ABE-8040-89CC-F63A5C3CE86D}">
      <dgm:prSet/>
      <dgm:spPr/>
      <dgm:t>
        <a:bodyPr/>
        <a:lstStyle/>
        <a:p>
          <a:pPr rtl="0"/>
          <a:r>
            <a:rPr lang="en-US" smtClean="0"/>
            <a:t>Student awareness of career opportunities in the field</a:t>
          </a:r>
          <a:endParaRPr lang="en-US"/>
        </a:p>
      </dgm:t>
    </dgm:pt>
    <dgm:pt modelId="{0D03575C-8EAF-BF4B-9A36-186FFFE957FD}" type="parTrans" cxnId="{64BB95C4-4B63-3241-A74D-4A1F1CBB4252}">
      <dgm:prSet/>
      <dgm:spPr/>
      <dgm:t>
        <a:bodyPr/>
        <a:lstStyle/>
        <a:p>
          <a:endParaRPr lang="en-US"/>
        </a:p>
      </dgm:t>
    </dgm:pt>
    <dgm:pt modelId="{D6AF28E7-610B-9549-A7E9-5D02874B6D1D}" type="sibTrans" cxnId="{64BB95C4-4B63-3241-A74D-4A1F1CBB4252}">
      <dgm:prSet/>
      <dgm:spPr/>
      <dgm:t>
        <a:bodyPr/>
        <a:lstStyle/>
        <a:p>
          <a:endParaRPr lang="en-US"/>
        </a:p>
      </dgm:t>
    </dgm:pt>
    <dgm:pt modelId="{A94EDAE4-F0DA-6B47-A558-F93B365431AE}">
      <dgm:prSet/>
      <dgm:spPr/>
      <dgm:t>
        <a:bodyPr/>
        <a:lstStyle/>
        <a:p>
          <a:pPr rtl="0"/>
          <a:r>
            <a:rPr lang="en-US" smtClean="0"/>
            <a:t>Defined child development academic and career pathway from HS to workforce/college</a:t>
          </a:r>
          <a:endParaRPr lang="en-US"/>
        </a:p>
      </dgm:t>
    </dgm:pt>
    <dgm:pt modelId="{9781D779-28AF-7740-9A30-C423CDDD2A44}" type="parTrans" cxnId="{E447B5C6-C190-4B4B-85D4-5A3285805127}">
      <dgm:prSet/>
      <dgm:spPr/>
      <dgm:t>
        <a:bodyPr/>
        <a:lstStyle/>
        <a:p>
          <a:endParaRPr lang="en-US"/>
        </a:p>
      </dgm:t>
    </dgm:pt>
    <dgm:pt modelId="{233FE22A-B547-3143-BB3C-2768F998448D}" type="sibTrans" cxnId="{E447B5C6-C190-4B4B-85D4-5A3285805127}">
      <dgm:prSet/>
      <dgm:spPr/>
      <dgm:t>
        <a:bodyPr/>
        <a:lstStyle/>
        <a:p>
          <a:endParaRPr lang="en-US"/>
        </a:p>
      </dgm:t>
    </dgm:pt>
    <dgm:pt modelId="{24F06458-9754-A247-A817-E691CAEB4E9A}">
      <dgm:prSet/>
      <dgm:spPr/>
      <dgm:t>
        <a:bodyPr/>
        <a:lstStyle/>
        <a:p>
          <a:pPr rtl="0"/>
          <a:r>
            <a:rPr lang="en-US" smtClean="0"/>
            <a:t>Enhanced student support</a:t>
          </a:r>
          <a:endParaRPr lang="en-US"/>
        </a:p>
      </dgm:t>
    </dgm:pt>
    <dgm:pt modelId="{01D499A4-D947-5044-BA9E-0A8D5AFB0773}" type="parTrans" cxnId="{41A6C2FC-8128-3647-8F3C-D12AB33B22CC}">
      <dgm:prSet/>
      <dgm:spPr/>
      <dgm:t>
        <a:bodyPr/>
        <a:lstStyle/>
        <a:p>
          <a:endParaRPr lang="en-US"/>
        </a:p>
      </dgm:t>
    </dgm:pt>
    <dgm:pt modelId="{79EA0C3A-3253-774C-B4EB-3A574BFA6E8A}" type="sibTrans" cxnId="{41A6C2FC-8128-3647-8F3C-D12AB33B22CC}">
      <dgm:prSet/>
      <dgm:spPr/>
      <dgm:t>
        <a:bodyPr/>
        <a:lstStyle/>
        <a:p>
          <a:endParaRPr lang="en-US"/>
        </a:p>
      </dgm:t>
    </dgm:pt>
    <dgm:pt modelId="{963784DC-A612-7D41-B8EB-362EF26C1471}">
      <dgm:prSet/>
      <dgm:spPr/>
      <dgm:t>
        <a:bodyPr/>
        <a:lstStyle/>
        <a:p>
          <a:pPr rtl="0"/>
          <a:r>
            <a:rPr lang="en-US" smtClean="0"/>
            <a:t>Articulated coursework to save time/money</a:t>
          </a:r>
          <a:endParaRPr lang="en-US"/>
        </a:p>
      </dgm:t>
    </dgm:pt>
    <dgm:pt modelId="{41FC659F-3B7C-9946-B655-7EBFAA7136DC}" type="parTrans" cxnId="{A17C0B7D-0CBF-3546-AE0A-3F358E262259}">
      <dgm:prSet/>
      <dgm:spPr/>
      <dgm:t>
        <a:bodyPr/>
        <a:lstStyle/>
        <a:p>
          <a:endParaRPr lang="en-US"/>
        </a:p>
      </dgm:t>
    </dgm:pt>
    <dgm:pt modelId="{5D54B027-3145-664C-903A-6CF1429095E0}" type="sibTrans" cxnId="{A17C0B7D-0CBF-3546-AE0A-3F358E262259}">
      <dgm:prSet/>
      <dgm:spPr/>
      <dgm:t>
        <a:bodyPr/>
        <a:lstStyle/>
        <a:p>
          <a:endParaRPr lang="en-US"/>
        </a:p>
      </dgm:t>
    </dgm:pt>
    <dgm:pt modelId="{1417C25E-F6F0-7440-B91F-7DC1931DA59D}" type="pres">
      <dgm:prSet presAssocID="{C52F4F19-7B2D-8943-ADEF-D95273F735F7}" presName="vert0" presStyleCnt="0">
        <dgm:presLayoutVars>
          <dgm:dir/>
          <dgm:animOne val="branch"/>
          <dgm:animLvl val="lvl"/>
        </dgm:presLayoutVars>
      </dgm:prSet>
      <dgm:spPr/>
      <dgm:t>
        <a:bodyPr/>
        <a:lstStyle/>
        <a:p>
          <a:endParaRPr lang="en-US"/>
        </a:p>
      </dgm:t>
    </dgm:pt>
    <dgm:pt modelId="{4BE79902-4F3F-0843-BFCD-2F99C8FE0197}" type="pres">
      <dgm:prSet presAssocID="{59C9F8A6-7D3C-5A4F-AAF9-C49D4088611F}" presName="thickLine" presStyleLbl="alignNode1" presStyleIdx="0" presStyleCnt="1"/>
      <dgm:spPr/>
    </dgm:pt>
    <dgm:pt modelId="{2F64B42D-5C21-AF41-A7F5-E1E3FC132481}" type="pres">
      <dgm:prSet presAssocID="{59C9F8A6-7D3C-5A4F-AAF9-C49D4088611F}" presName="horz1" presStyleCnt="0"/>
      <dgm:spPr/>
    </dgm:pt>
    <dgm:pt modelId="{9A0FA1AC-B552-DA4E-BFBD-6A0A1D2DF3D7}" type="pres">
      <dgm:prSet presAssocID="{59C9F8A6-7D3C-5A4F-AAF9-C49D4088611F}" presName="tx1" presStyleLbl="revTx" presStyleIdx="0" presStyleCnt="7"/>
      <dgm:spPr/>
      <dgm:t>
        <a:bodyPr/>
        <a:lstStyle/>
        <a:p>
          <a:endParaRPr lang="en-US"/>
        </a:p>
      </dgm:t>
    </dgm:pt>
    <dgm:pt modelId="{22091D3E-CA4C-6046-B322-38953F4E32E5}" type="pres">
      <dgm:prSet presAssocID="{59C9F8A6-7D3C-5A4F-AAF9-C49D4088611F}" presName="vert1" presStyleCnt="0"/>
      <dgm:spPr/>
    </dgm:pt>
    <dgm:pt modelId="{57D5BCBE-C494-D043-85B5-AEF37065F146}" type="pres">
      <dgm:prSet presAssocID="{A34F673E-3549-254E-B596-FF97E2E89301}" presName="vertSpace2a" presStyleCnt="0"/>
      <dgm:spPr/>
    </dgm:pt>
    <dgm:pt modelId="{ECDCDA88-6720-5E4A-AB85-113C91361EB2}" type="pres">
      <dgm:prSet presAssocID="{A34F673E-3549-254E-B596-FF97E2E89301}" presName="horz2" presStyleCnt="0"/>
      <dgm:spPr/>
    </dgm:pt>
    <dgm:pt modelId="{45EC975D-85B8-704C-9EC9-62FC0DA1551A}" type="pres">
      <dgm:prSet presAssocID="{A34F673E-3549-254E-B596-FF97E2E89301}" presName="horzSpace2" presStyleCnt="0"/>
      <dgm:spPr/>
    </dgm:pt>
    <dgm:pt modelId="{88CF0ED8-5C8A-C24B-B26F-556C3D5F9E3A}" type="pres">
      <dgm:prSet presAssocID="{A34F673E-3549-254E-B596-FF97E2E89301}" presName="tx2" presStyleLbl="revTx" presStyleIdx="1" presStyleCnt="7"/>
      <dgm:spPr/>
      <dgm:t>
        <a:bodyPr/>
        <a:lstStyle/>
        <a:p>
          <a:endParaRPr lang="en-US"/>
        </a:p>
      </dgm:t>
    </dgm:pt>
    <dgm:pt modelId="{0DB2E540-DF10-5B4A-880E-2FE5AB0F5BA3}" type="pres">
      <dgm:prSet presAssocID="{A34F673E-3549-254E-B596-FF97E2E89301}" presName="vert2" presStyleCnt="0"/>
      <dgm:spPr/>
    </dgm:pt>
    <dgm:pt modelId="{B8F00E26-30B1-C54C-9BC6-DF9A764A1DF1}" type="pres">
      <dgm:prSet presAssocID="{A34F673E-3549-254E-B596-FF97E2E89301}" presName="thinLine2b" presStyleLbl="callout" presStyleIdx="0" presStyleCnt="6"/>
      <dgm:spPr/>
    </dgm:pt>
    <dgm:pt modelId="{A07518E1-5571-5F4A-8566-0839C7E212FA}" type="pres">
      <dgm:prSet presAssocID="{A34F673E-3549-254E-B596-FF97E2E89301}" presName="vertSpace2b" presStyleCnt="0"/>
      <dgm:spPr/>
    </dgm:pt>
    <dgm:pt modelId="{AB254EB8-8437-0D49-AA78-90CEEAA1F860}" type="pres">
      <dgm:prSet presAssocID="{59A86319-7493-054F-9BAC-07C987CA8C19}" presName="horz2" presStyleCnt="0"/>
      <dgm:spPr/>
    </dgm:pt>
    <dgm:pt modelId="{207E1EFB-832C-D84D-AA00-3B3926829433}" type="pres">
      <dgm:prSet presAssocID="{59A86319-7493-054F-9BAC-07C987CA8C19}" presName="horzSpace2" presStyleCnt="0"/>
      <dgm:spPr/>
    </dgm:pt>
    <dgm:pt modelId="{EA2FD0C8-1105-DA46-94F1-9EB004048498}" type="pres">
      <dgm:prSet presAssocID="{59A86319-7493-054F-9BAC-07C987CA8C19}" presName="tx2" presStyleLbl="revTx" presStyleIdx="2" presStyleCnt="7"/>
      <dgm:spPr/>
      <dgm:t>
        <a:bodyPr/>
        <a:lstStyle/>
        <a:p>
          <a:endParaRPr lang="en-US"/>
        </a:p>
      </dgm:t>
    </dgm:pt>
    <dgm:pt modelId="{E20EC022-F7B8-5545-999D-173B1347B2DF}" type="pres">
      <dgm:prSet presAssocID="{59A86319-7493-054F-9BAC-07C987CA8C19}" presName="vert2" presStyleCnt="0"/>
      <dgm:spPr/>
    </dgm:pt>
    <dgm:pt modelId="{AD7437DE-0A72-7041-9933-7B37834CD011}" type="pres">
      <dgm:prSet presAssocID="{59A86319-7493-054F-9BAC-07C987CA8C19}" presName="thinLine2b" presStyleLbl="callout" presStyleIdx="1" presStyleCnt="6"/>
      <dgm:spPr/>
    </dgm:pt>
    <dgm:pt modelId="{AA5AB028-B936-0347-91C7-0DD8584D737A}" type="pres">
      <dgm:prSet presAssocID="{59A86319-7493-054F-9BAC-07C987CA8C19}" presName="vertSpace2b" presStyleCnt="0"/>
      <dgm:spPr/>
    </dgm:pt>
    <dgm:pt modelId="{27889AB7-6348-774E-B2E1-03BAE256E23A}" type="pres">
      <dgm:prSet presAssocID="{BBD60EFF-8ABE-8040-89CC-F63A5C3CE86D}" presName="horz2" presStyleCnt="0"/>
      <dgm:spPr/>
    </dgm:pt>
    <dgm:pt modelId="{126D4C22-4650-114E-924E-E443C021ADE2}" type="pres">
      <dgm:prSet presAssocID="{BBD60EFF-8ABE-8040-89CC-F63A5C3CE86D}" presName="horzSpace2" presStyleCnt="0"/>
      <dgm:spPr/>
    </dgm:pt>
    <dgm:pt modelId="{E2955EB5-5F43-7D45-B5FF-6C29E745BC5F}" type="pres">
      <dgm:prSet presAssocID="{BBD60EFF-8ABE-8040-89CC-F63A5C3CE86D}" presName="tx2" presStyleLbl="revTx" presStyleIdx="3" presStyleCnt="7"/>
      <dgm:spPr/>
      <dgm:t>
        <a:bodyPr/>
        <a:lstStyle/>
        <a:p>
          <a:endParaRPr lang="en-US"/>
        </a:p>
      </dgm:t>
    </dgm:pt>
    <dgm:pt modelId="{C33F3AB4-B559-8E43-9BCB-B1F4A58E6385}" type="pres">
      <dgm:prSet presAssocID="{BBD60EFF-8ABE-8040-89CC-F63A5C3CE86D}" presName="vert2" presStyleCnt="0"/>
      <dgm:spPr/>
    </dgm:pt>
    <dgm:pt modelId="{AF607F95-8664-0E4A-AA28-D7F86C728C5F}" type="pres">
      <dgm:prSet presAssocID="{BBD60EFF-8ABE-8040-89CC-F63A5C3CE86D}" presName="thinLine2b" presStyleLbl="callout" presStyleIdx="2" presStyleCnt="6"/>
      <dgm:spPr/>
    </dgm:pt>
    <dgm:pt modelId="{21AEA4AE-78C7-9E46-A104-80743FEC43E5}" type="pres">
      <dgm:prSet presAssocID="{BBD60EFF-8ABE-8040-89CC-F63A5C3CE86D}" presName="vertSpace2b" presStyleCnt="0"/>
      <dgm:spPr/>
    </dgm:pt>
    <dgm:pt modelId="{C297B1AA-9443-CD4A-BF4D-06F4CBC9D406}" type="pres">
      <dgm:prSet presAssocID="{A94EDAE4-F0DA-6B47-A558-F93B365431AE}" presName="horz2" presStyleCnt="0"/>
      <dgm:spPr/>
    </dgm:pt>
    <dgm:pt modelId="{62094A8A-ED7F-7F4F-A232-70FD66FBFDC7}" type="pres">
      <dgm:prSet presAssocID="{A94EDAE4-F0DA-6B47-A558-F93B365431AE}" presName="horzSpace2" presStyleCnt="0"/>
      <dgm:spPr/>
    </dgm:pt>
    <dgm:pt modelId="{9BD7C798-9F02-3E4D-A490-A435FACB47C3}" type="pres">
      <dgm:prSet presAssocID="{A94EDAE4-F0DA-6B47-A558-F93B365431AE}" presName="tx2" presStyleLbl="revTx" presStyleIdx="4" presStyleCnt="7"/>
      <dgm:spPr/>
      <dgm:t>
        <a:bodyPr/>
        <a:lstStyle/>
        <a:p>
          <a:endParaRPr lang="en-US"/>
        </a:p>
      </dgm:t>
    </dgm:pt>
    <dgm:pt modelId="{25278592-EE00-5746-ABCA-93D21730BA04}" type="pres">
      <dgm:prSet presAssocID="{A94EDAE4-F0DA-6B47-A558-F93B365431AE}" presName="vert2" presStyleCnt="0"/>
      <dgm:spPr/>
    </dgm:pt>
    <dgm:pt modelId="{729764EF-85F7-5A44-8507-FC1BF0EB21D7}" type="pres">
      <dgm:prSet presAssocID="{A94EDAE4-F0DA-6B47-A558-F93B365431AE}" presName="thinLine2b" presStyleLbl="callout" presStyleIdx="3" presStyleCnt="6"/>
      <dgm:spPr/>
    </dgm:pt>
    <dgm:pt modelId="{34554515-2E6A-F54B-88F3-74F77E154981}" type="pres">
      <dgm:prSet presAssocID="{A94EDAE4-F0DA-6B47-A558-F93B365431AE}" presName="vertSpace2b" presStyleCnt="0"/>
      <dgm:spPr/>
    </dgm:pt>
    <dgm:pt modelId="{D97916A5-8683-BA42-B419-8ACE23EC827E}" type="pres">
      <dgm:prSet presAssocID="{24F06458-9754-A247-A817-E691CAEB4E9A}" presName="horz2" presStyleCnt="0"/>
      <dgm:spPr/>
    </dgm:pt>
    <dgm:pt modelId="{91753867-BC86-1E49-A9F2-4EF7CBF1D046}" type="pres">
      <dgm:prSet presAssocID="{24F06458-9754-A247-A817-E691CAEB4E9A}" presName="horzSpace2" presStyleCnt="0"/>
      <dgm:spPr/>
    </dgm:pt>
    <dgm:pt modelId="{D7E6CFB8-5649-8A4E-9BC2-8BC45AD7B823}" type="pres">
      <dgm:prSet presAssocID="{24F06458-9754-A247-A817-E691CAEB4E9A}" presName="tx2" presStyleLbl="revTx" presStyleIdx="5" presStyleCnt="7"/>
      <dgm:spPr/>
      <dgm:t>
        <a:bodyPr/>
        <a:lstStyle/>
        <a:p>
          <a:endParaRPr lang="en-US"/>
        </a:p>
      </dgm:t>
    </dgm:pt>
    <dgm:pt modelId="{62C52E97-13A6-5F4B-BC56-FEAC0399DDD5}" type="pres">
      <dgm:prSet presAssocID="{24F06458-9754-A247-A817-E691CAEB4E9A}" presName="vert2" presStyleCnt="0"/>
      <dgm:spPr/>
    </dgm:pt>
    <dgm:pt modelId="{068677E6-8EB0-A445-A8FF-D52C444034A0}" type="pres">
      <dgm:prSet presAssocID="{24F06458-9754-A247-A817-E691CAEB4E9A}" presName="thinLine2b" presStyleLbl="callout" presStyleIdx="4" presStyleCnt="6"/>
      <dgm:spPr/>
    </dgm:pt>
    <dgm:pt modelId="{7498453F-D3DD-D145-BB68-309867215A81}" type="pres">
      <dgm:prSet presAssocID="{24F06458-9754-A247-A817-E691CAEB4E9A}" presName="vertSpace2b" presStyleCnt="0"/>
      <dgm:spPr/>
    </dgm:pt>
    <dgm:pt modelId="{0CD81829-F166-1E46-B355-A6E8C071F635}" type="pres">
      <dgm:prSet presAssocID="{963784DC-A612-7D41-B8EB-362EF26C1471}" presName="horz2" presStyleCnt="0"/>
      <dgm:spPr/>
    </dgm:pt>
    <dgm:pt modelId="{6F15BD53-1132-9141-B9A8-6E27FA81CA20}" type="pres">
      <dgm:prSet presAssocID="{963784DC-A612-7D41-B8EB-362EF26C1471}" presName="horzSpace2" presStyleCnt="0"/>
      <dgm:spPr/>
    </dgm:pt>
    <dgm:pt modelId="{23AD98B3-8211-5D4C-AD83-BEC1268C61D2}" type="pres">
      <dgm:prSet presAssocID="{963784DC-A612-7D41-B8EB-362EF26C1471}" presName="tx2" presStyleLbl="revTx" presStyleIdx="6" presStyleCnt="7"/>
      <dgm:spPr/>
      <dgm:t>
        <a:bodyPr/>
        <a:lstStyle/>
        <a:p>
          <a:endParaRPr lang="en-US"/>
        </a:p>
      </dgm:t>
    </dgm:pt>
    <dgm:pt modelId="{F933096E-077A-8740-8A9A-C3475468E159}" type="pres">
      <dgm:prSet presAssocID="{963784DC-A612-7D41-B8EB-362EF26C1471}" presName="vert2" presStyleCnt="0"/>
      <dgm:spPr/>
    </dgm:pt>
    <dgm:pt modelId="{4EB30CE8-19CD-3F4A-A8A3-15B3D99050EA}" type="pres">
      <dgm:prSet presAssocID="{963784DC-A612-7D41-B8EB-362EF26C1471}" presName="thinLine2b" presStyleLbl="callout" presStyleIdx="5" presStyleCnt="6"/>
      <dgm:spPr/>
    </dgm:pt>
    <dgm:pt modelId="{A8CC10C6-F976-3F47-BBDE-D96AED700A15}" type="pres">
      <dgm:prSet presAssocID="{963784DC-A612-7D41-B8EB-362EF26C1471}" presName="vertSpace2b" presStyleCnt="0"/>
      <dgm:spPr/>
    </dgm:pt>
  </dgm:ptLst>
  <dgm:cxnLst>
    <dgm:cxn modelId="{0255765B-C2A2-C240-A329-5FD86BADA20F}" srcId="{59C9F8A6-7D3C-5A4F-AAF9-C49D4088611F}" destId="{59A86319-7493-054F-9BAC-07C987CA8C19}" srcOrd="1" destOrd="0" parTransId="{DF193F7E-7E8A-3E49-B58A-727E0A38D32D}" sibTransId="{D95C8AAC-75D8-1648-A9F5-868742681610}"/>
    <dgm:cxn modelId="{41A6C2FC-8128-3647-8F3C-D12AB33B22CC}" srcId="{59C9F8A6-7D3C-5A4F-AAF9-C49D4088611F}" destId="{24F06458-9754-A247-A817-E691CAEB4E9A}" srcOrd="4" destOrd="0" parTransId="{01D499A4-D947-5044-BA9E-0A8D5AFB0773}" sibTransId="{79EA0C3A-3253-774C-B4EB-3A574BFA6E8A}"/>
    <dgm:cxn modelId="{A17C0B7D-0CBF-3546-AE0A-3F358E262259}" srcId="{59C9F8A6-7D3C-5A4F-AAF9-C49D4088611F}" destId="{963784DC-A612-7D41-B8EB-362EF26C1471}" srcOrd="5" destOrd="0" parTransId="{41FC659F-3B7C-9946-B655-7EBFAA7136DC}" sibTransId="{5D54B027-3145-664C-903A-6CF1429095E0}"/>
    <dgm:cxn modelId="{01425797-48F4-CC4C-A102-43DB36C011FD}" type="presOf" srcId="{59A86319-7493-054F-9BAC-07C987CA8C19}" destId="{EA2FD0C8-1105-DA46-94F1-9EB004048498}" srcOrd="0" destOrd="0" presId="urn:microsoft.com/office/officeart/2008/layout/LinedList"/>
    <dgm:cxn modelId="{D2770929-1CBC-6347-ACE0-91F01AD1B57E}" type="presOf" srcId="{A94EDAE4-F0DA-6B47-A558-F93B365431AE}" destId="{9BD7C798-9F02-3E4D-A490-A435FACB47C3}" srcOrd="0" destOrd="0" presId="urn:microsoft.com/office/officeart/2008/layout/LinedList"/>
    <dgm:cxn modelId="{60C2AD4C-E6CC-EF4A-AB54-CA75D64A96F4}" type="presOf" srcId="{A34F673E-3549-254E-B596-FF97E2E89301}" destId="{88CF0ED8-5C8A-C24B-B26F-556C3D5F9E3A}" srcOrd="0" destOrd="0" presId="urn:microsoft.com/office/officeart/2008/layout/LinedList"/>
    <dgm:cxn modelId="{90AB316C-06EE-4D4A-9087-AE06BD8D49F1}" type="presOf" srcId="{24F06458-9754-A247-A817-E691CAEB4E9A}" destId="{D7E6CFB8-5649-8A4E-9BC2-8BC45AD7B823}" srcOrd="0" destOrd="0" presId="urn:microsoft.com/office/officeart/2008/layout/LinedList"/>
    <dgm:cxn modelId="{E447B5C6-C190-4B4B-85D4-5A3285805127}" srcId="{59C9F8A6-7D3C-5A4F-AAF9-C49D4088611F}" destId="{A94EDAE4-F0DA-6B47-A558-F93B365431AE}" srcOrd="3" destOrd="0" parTransId="{9781D779-28AF-7740-9A30-C423CDDD2A44}" sibTransId="{233FE22A-B547-3143-BB3C-2768F998448D}"/>
    <dgm:cxn modelId="{4BFFFB3A-FD36-2C4F-A98C-735A4136B122}" srcId="{59C9F8A6-7D3C-5A4F-AAF9-C49D4088611F}" destId="{A34F673E-3549-254E-B596-FF97E2E89301}" srcOrd="0" destOrd="0" parTransId="{73EF5DA8-1774-FF48-ADE2-369C1A46EE19}" sibTransId="{B18DA5BD-E219-5B47-B947-4284AA6024EA}"/>
    <dgm:cxn modelId="{181355E1-4C05-BB4C-95A6-81524DEB9ABA}" type="presOf" srcId="{BBD60EFF-8ABE-8040-89CC-F63A5C3CE86D}" destId="{E2955EB5-5F43-7D45-B5FF-6C29E745BC5F}" srcOrd="0" destOrd="0" presId="urn:microsoft.com/office/officeart/2008/layout/LinedList"/>
    <dgm:cxn modelId="{C29D4783-6A96-0043-99D1-7C1B49608C5F}" type="presOf" srcId="{C52F4F19-7B2D-8943-ADEF-D95273F735F7}" destId="{1417C25E-F6F0-7440-B91F-7DC1931DA59D}" srcOrd="0" destOrd="0" presId="urn:microsoft.com/office/officeart/2008/layout/LinedList"/>
    <dgm:cxn modelId="{DD5163EE-CC44-AB45-A0F0-30D9E82B70C9}" srcId="{C52F4F19-7B2D-8943-ADEF-D95273F735F7}" destId="{59C9F8A6-7D3C-5A4F-AAF9-C49D4088611F}" srcOrd="0" destOrd="0" parTransId="{0C91AFD4-AB65-2745-981D-D0779676580A}" sibTransId="{2293F114-25B0-5A4E-B1EF-66091A97D4CF}"/>
    <dgm:cxn modelId="{ADAD1FA8-0890-844E-B075-7CDF2E9F7870}" type="presOf" srcId="{59C9F8A6-7D3C-5A4F-AAF9-C49D4088611F}" destId="{9A0FA1AC-B552-DA4E-BFBD-6A0A1D2DF3D7}" srcOrd="0" destOrd="0" presId="urn:microsoft.com/office/officeart/2008/layout/LinedList"/>
    <dgm:cxn modelId="{64BB95C4-4B63-3241-A74D-4A1F1CBB4252}" srcId="{59C9F8A6-7D3C-5A4F-AAF9-C49D4088611F}" destId="{BBD60EFF-8ABE-8040-89CC-F63A5C3CE86D}" srcOrd="2" destOrd="0" parTransId="{0D03575C-8EAF-BF4B-9A36-186FFFE957FD}" sibTransId="{D6AF28E7-610B-9549-A7E9-5D02874B6D1D}"/>
    <dgm:cxn modelId="{B9FA2F50-AF62-544E-BC11-2248FBCCA675}" type="presOf" srcId="{963784DC-A612-7D41-B8EB-362EF26C1471}" destId="{23AD98B3-8211-5D4C-AD83-BEC1268C61D2}" srcOrd="0" destOrd="0" presId="urn:microsoft.com/office/officeart/2008/layout/LinedList"/>
    <dgm:cxn modelId="{EF95B97D-33D5-7944-B64F-AB8261A29EA6}" type="presParOf" srcId="{1417C25E-F6F0-7440-B91F-7DC1931DA59D}" destId="{4BE79902-4F3F-0843-BFCD-2F99C8FE0197}" srcOrd="0" destOrd="0" presId="urn:microsoft.com/office/officeart/2008/layout/LinedList"/>
    <dgm:cxn modelId="{52603FF1-0DAD-614B-9389-6D3E3E75BF8C}" type="presParOf" srcId="{1417C25E-F6F0-7440-B91F-7DC1931DA59D}" destId="{2F64B42D-5C21-AF41-A7F5-E1E3FC132481}" srcOrd="1" destOrd="0" presId="urn:microsoft.com/office/officeart/2008/layout/LinedList"/>
    <dgm:cxn modelId="{867029D5-610E-AB49-B5DE-05387FC89090}" type="presParOf" srcId="{2F64B42D-5C21-AF41-A7F5-E1E3FC132481}" destId="{9A0FA1AC-B552-DA4E-BFBD-6A0A1D2DF3D7}" srcOrd="0" destOrd="0" presId="urn:microsoft.com/office/officeart/2008/layout/LinedList"/>
    <dgm:cxn modelId="{BFA869A4-D36A-2441-84C6-6F5BBE87EBDD}" type="presParOf" srcId="{2F64B42D-5C21-AF41-A7F5-E1E3FC132481}" destId="{22091D3E-CA4C-6046-B322-38953F4E32E5}" srcOrd="1" destOrd="0" presId="urn:microsoft.com/office/officeart/2008/layout/LinedList"/>
    <dgm:cxn modelId="{95886F9C-09A8-6D44-B0A8-621FF4606D2E}" type="presParOf" srcId="{22091D3E-CA4C-6046-B322-38953F4E32E5}" destId="{57D5BCBE-C494-D043-85B5-AEF37065F146}" srcOrd="0" destOrd="0" presId="urn:microsoft.com/office/officeart/2008/layout/LinedList"/>
    <dgm:cxn modelId="{39BA5E8F-5D7E-7541-97B3-4BA83973BEAA}" type="presParOf" srcId="{22091D3E-CA4C-6046-B322-38953F4E32E5}" destId="{ECDCDA88-6720-5E4A-AB85-113C91361EB2}" srcOrd="1" destOrd="0" presId="urn:microsoft.com/office/officeart/2008/layout/LinedList"/>
    <dgm:cxn modelId="{A79F2268-1D6A-5947-A78C-AD1F43BFDA0D}" type="presParOf" srcId="{ECDCDA88-6720-5E4A-AB85-113C91361EB2}" destId="{45EC975D-85B8-704C-9EC9-62FC0DA1551A}" srcOrd="0" destOrd="0" presId="urn:microsoft.com/office/officeart/2008/layout/LinedList"/>
    <dgm:cxn modelId="{BB0D2FE3-FAE7-D143-8A98-0DB749BB2A57}" type="presParOf" srcId="{ECDCDA88-6720-5E4A-AB85-113C91361EB2}" destId="{88CF0ED8-5C8A-C24B-B26F-556C3D5F9E3A}" srcOrd="1" destOrd="0" presId="urn:microsoft.com/office/officeart/2008/layout/LinedList"/>
    <dgm:cxn modelId="{63A54438-E425-3542-AA05-E879F63B8EC5}" type="presParOf" srcId="{ECDCDA88-6720-5E4A-AB85-113C91361EB2}" destId="{0DB2E540-DF10-5B4A-880E-2FE5AB0F5BA3}" srcOrd="2" destOrd="0" presId="urn:microsoft.com/office/officeart/2008/layout/LinedList"/>
    <dgm:cxn modelId="{3B6F1598-7D94-5D42-83A9-22824C52DC5F}" type="presParOf" srcId="{22091D3E-CA4C-6046-B322-38953F4E32E5}" destId="{B8F00E26-30B1-C54C-9BC6-DF9A764A1DF1}" srcOrd="2" destOrd="0" presId="urn:microsoft.com/office/officeart/2008/layout/LinedList"/>
    <dgm:cxn modelId="{9D5931F5-1B4D-994A-AF9F-FAF4F44386AE}" type="presParOf" srcId="{22091D3E-CA4C-6046-B322-38953F4E32E5}" destId="{A07518E1-5571-5F4A-8566-0839C7E212FA}" srcOrd="3" destOrd="0" presId="urn:microsoft.com/office/officeart/2008/layout/LinedList"/>
    <dgm:cxn modelId="{C41CC77C-B2B7-9C4A-8968-AC680AC982D1}" type="presParOf" srcId="{22091D3E-CA4C-6046-B322-38953F4E32E5}" destId="{AB254EB8-8437-0D49-AA78-90CEEAA1F860}" srcOrd="4" destOrd="0" presId="urn:microsoft.com/office/officeart/2008/layout/LinedList"/>
    <dgm:cxn modelId="{22F89B95-E17C-BA46-933F-23D3E07F0F0E}" type="presParOf" srcId="{AB254EB8-8437-0D49-AA78-90CEEAA1F860}" destId="{207E1EFB-832C-D84D-AA00-3B3926829433}" srcOrd="0" destOrd="0" presId="urn:microsoft.com/office/officeart/2008/layout/LinedList"/>
    <dgm:cxn modelId="{BA928E91-0F9A-9B49-803E-B007E133501D}" type="presParOf" srcId="{AB254EB8-8437-0D49-AA78-90CEEAA1F860}" destId="{EA2FD0C8-1105-DA46-94F1-9EB004048498}" srcOrd="1" destOrd="0" presId="urn:microsoft.com/office/officeart/2008/layout/LinedList"/>
    <dgm:cxn modelId="{5E8AF478-9037-374E-8902-2A87486776EF}" type="presParOf" srcId="{AB254EB8-8437-0D49-AA78-90CEEAA1F860}" destId="{E20EC022-F7B8-5545-999D-173B1347B2DF}" srcOrd="2" destOrd="0" presId="urn:microsoft.com/office/officeart/2008/layout/LinedList"/>
    <dgm:cxn modelId="{15A6F9AA-3C8D-E94E-9E8C-5A0EE84B9AA8}" type="presParOf" srcId="{22091D3E-CA4C-6046-B322-38953F4E32E5}" destId="{AD7437DE-0A72-7041-9933-7B37834CD011}" srcOrd="5" destOrd="0" presId="urn:microsoft.com/office/officeart/2008/layout/LinedList"/>
    <dgm:cxn modelId="{905E8AF5-FF58-1945-927F-D1E7EA1A09AC}" type="presParOf" srcId="{22091D3E-CA4C-6046-B322-38953F4E32E5}" destId="{AA5AB028-B936-0347-91C7-0DD8584D737A}" srcOrd="6" destOrd="0" presId="urn:microsoft.com/office/officeart/2008/layout/LinedList"/>
    <dgm:cxn modelId="{DE8F6E4F-B446-6F49-9F3A-1064D5BE6EAC}" type="presParOf" srcId="{22091D3E-CA4C-6046-B322-38953F4E32E5}" destId="{27889AB7-6348-774E-B2E1-03BAE256E23A}" srcOrd="7" destOrd="0" presId="urn:microsoft.com/office/officeart/2008/layout/LinedList"/>
    <dgm:cxn modelId="{882666CF-DBA6-F74E-8079-51116D876CD8}" type="presParOf" srcId="{27889AB7-6348-774E-B2E1-03BAE256E23A}" destId="{126D4C22-4650-114E-924E-E443C021ADE2}" srcOrd="0" destOrd="0" presId="urn:microsoft.com/office/officeart/2008/layout/LinedList"/>
    <dgm:cxn modelId="{88CA8C13-1402-5B4D-A03B-455C01694F74}" type="presParOf" srcId="{27889AB7-6348-774E-B2E1-03BAE256E23A}" destId="{E2955EB5-5F43-7D45-B5FF-6C29E745BC5F}" srcOrd="1" destOrd="0" presId="urn:microsoft.com/office/officeart/2008/layout/LinedList"/>
    <dgm:cxn modelId="{B1EF64CE-5132-E54D-A19F-1B5DCD4DA43B}" type="presParOf" srcId="{27889AB7-6348-774E-B2E1-03BAE256E23A}" destId="{C33F3AB4-B559-8E43-9BCB-B1F4A58E6385}" srcOrd="2" destOrd="0" presId="urn:microsoft.com/office/officeart/2008/layout/LinedList"/>
    <dgm:cxn modelId="{EABC980A-95A0-184C-AD23-D4EA5D07E94B}" type="presParOf" srcId="{22091D3E-CA4C-6046-B322-38953F4E32E5}" destId="{AF607F95-8664-0E4A-AA28-D7F86C728C5F}" srcOrd="8" destOrd="0" presId="urn:microsoft.com/office/officeart/2008/layout/LinedList"/>
    <dgm:cxn modelId="{3637467E-1B68-1647-ABD4-CFDE8E28FF7F}" type="presParOf" srcId="{22091D3E-CA4C-6046-B322-38953F4E32E5}" destId="{21AEA4AE-78C7-9E46-A104-80743FEC43E5}" srcOrd="9" destOrd="0" presId="urn:microsoft.com/office/officeart/2008/layout/LinedList"/>
    <dgm:cxn modelId="{5147F1F1-5E57-4649-9D46-4D9AF2F47EFD}" type="presParOf" srcId="{22091D3E-CA4C-6046-B322-38953F4E32E5}" destId="{C297B1AA-9443-CD4A-BF4D-06F4CBC9D406}" srcOrd="10" destOrd="0" presId="urn:microsoft.com/office/officeart/2008/layout/LinedList"/>
    <dgm:cxn modelId="{74966D56-6649-394C-AEF3-0A07E4812947}" type="presParOf" srcId="{C297B1AA-9443-CD4A-BF4D-06F4CBC9D406}" destId="{62094A8A-ED7F-7F4F-A232-70FD66FBFDC7}" srcOrd="0" destOrd="0" presId="urn:microsoft.com/office/officeart/2008/layout/LinedList"/>
    <dgm:cxn modelId="{2E6A967A-6C7E-D64A-A934-80008DADD76D}" type="presParOf" srcId="{C297B1AA-9443-CD4A-BF4D-06F4CBC9D406}" destId="{9BD7C798-9F02-3E4D-A490-A435FACB47C3}" srcOrd="1" destOrd="0" presId="urn:microsoft.com/office/officeart/2008/layout/LinedList"/>
    <dgm:cxn modelId="{4AE8119B-CD80-6049-B3A8-FA3B56DF693C}" type="presParOf" srcId="{C297B1AA-9443-CD4A-BF4D-06F4CBC9D406}" destId="{25278592-EE00-5746-ABCA-93D21730BA04}" srcOrd="2" destOrd="0" presId="urn:microsoft.com/office/officeart/2008/layout/LinedList"/>
    <dgm:cxn modelId="{B207702F-48C7-AE42-9F95-12C252E03087}" type="presParOf" srcId="{22091D3E-CA4C-6046-B322-38953F4E32E5}" destId="{729764EF-85F7-5A44-8507-FC1BF0EB21D7}" srcOrd="11" destOrd="0" presId="urn:microsoft.com/office/officeart/2008/layout/LinedList"/>
    <dgm:cxn modelId="{CB5774B2-7BA9-324E-9083-1D6035905B3F}" type="presParOf" srcId="{22091D3E-CA4C-6046-B322-38953F4E32E5}" destId="{34554515-2E6A-F54B-88F3-74F77E154981}" srcOrd="12" destOrd="0" presId="urn:microsoft.com/office/officeart/2008/layout/LinedList"/>
    <dgm:cxn modelId="{119A247E-A26C-6E47-B7B0-4ADF90829D05}" type="presParOf" srcId="{22091D3E-CA4C-6046-B322-38953F4E32E5}" destId="{D97916A5-8683-BA42-B419-8ACE23EC827E}" srcOrd="13" destOrd="0" presId="urn:microsoft.com/office/officeart/2008/layout/LinedList"/>
    <dgm:cxn modelId="{3D8F0ED0-41FA-E341-9D79-FF9130F19BB0}" type="presParOf" srcId="{D97916A5-8683-BA42-B419-8ACE23EC827E}" destId="{91753867-BC86-1E49-A9F2-4EF7CBF1D046}" srcOrd="0" destOrd="0" presId="urn:microsoft.com/office/officeart/2008/layout/LinedList"/>
    <dgm:cxn modelId="{F6C5306B-218B-E041-AFEF-9B97A66EC9F3}" type="presParOf" srcId="{D97916A5-8683-BA42-B419-8ACE23EC827E}" destId="{D7E6CFB8-5649-8A4E-9BC2-8BC45AD7B823}" srcOrd="1" destOrd="0" presId="urn:microsoft.com/office/officeart/2008/layout/LinedList"/>
    <dgm:cxn modelId="{E8E52A95-A6BD-DA42-82B9-DC16AB9CBFB3}" type="presParOf" srcId="{D97916A5-8683-BA42-B419-8ACE23EC827E}" destId="{62C52E97-13A6-5F4B-BC56-FEAC0399DDD5}" srcOrd="2" destOrd="0" presId="urn:microsoft.com/office/officeart/2008/layout/LinedList"/>
    <dgm:cxn modelId="{E9F1DB1E-76E1-B645-A073-72B3A93A5DD2}" type="presParOf" srcId="{22091D3E-CA4C-6046-B322-38953F4E32E5}" destId="{068677E6-8EB0-A445-A8FF-D52C444034A0}" srcOrd="14" destOrd="0" presId="urn:microsoft.com/office/officeart/2008/layout/LinedList"/>
    <dgm:cxn modelId="{67FFE9FA-833A-EF49-9C15-0D8D72547E6B}" type="presParOf" srcId="{22091D3E-CA4C-6046-B322-38953F4E32E5}" destId="{7498453F-D3DD-D145-BB68-309867215A81}" srcOrd="15" destOrd="0" presId="urn:microsoft.com/office/officeart/2008/layout/LinedList"/>
    <dgm:cxn modelId="{8E222275-EC6D-7446-8442-2C95A0D1B7A1}" type="presParOf" srcId="{22091D3E-CA4C-6046-B322-38953F4E32E5}" destId="{0CD81829-F166-1E46-B355-A6E8C071F635}" srcOrd="16" destOrd="0" presId="urn:microsoft.com/office/officeart/2008/layout/LinedList"/>
    <dgm:cxn modelId="{2FC5E161-1D6C-CC4F-9B0F-D6FD561BA584}" type="presParOf" srcId="{0CD81829-F166-1E46-B355-A6E8C071F635}" destId="{6F15BD53-1132-9141-B9A8-6E27FA81CA20}" srcOrd="0" destOrd="0" presId="urn:microsoft.com/office/officeart/2008/layout/LinedList"/>
    <dgm:cxn modelId="{27D06129-55D7-3748-A13B-F644F512586A}" type="presParOf" srcId="{0CD81829-F166-1E46-B355-A6E8C071F635}" destId="{23AD98B3-8211-5D4C-AD83-BEC1268C61D2}" srcOrd="1" destOrd="0" presId="urn:microsoft.com/office/officeart/2008/layout/LinedList"/>
    <dgm:cxn modelId="{9AB78802-52E4-F342-A825-E347C590AC23}" type="presParOf" srcId="{0CD81829-F166-1E46-B355-A6E8C071F635}" destId="{F933096E-077A-8740-8A9A-C3475468E159}" srcOrd="2" destOrd="0" presId="urn:microsoft.com/office/officeart/2008/layout/LinedList"/>
    <dgm:cxn modelId="{5A5025B3-5691-264D-B25B-7B4DF4C54A90}" type="presParOf" srcId="{22091D3E-CA4C-6046-B322-38953F4E32E5}" destId="{4EB30CE8-19CD-3F4A-A8A3-15B3D99050EA}" srcOrd="17" destOrd="0" presId="urn:microsoft.com/office/officeart/2008/layout/LinedList"/>
    <dgm:cxn modelId="{988AC6A7-9A62-1E48-8477-A9528E31F083}" type="presParOf" srcId="{22091D3E-CA4C-6046-B322-38953F4E32E5}" destId="{A8CC10C6-F976-3F47-BBDE-D96AED700A15}" srcOrd="18" destOrd="0" presId="urn:microsoft.com/office/officeart/2008/layout/LinedList"/>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2FB8CF-2F2B-B944-A5E9-AB3FFD67E71D}" type="doc">
      <dgm:prSet loTypeId="urn:microsoft.com/office/officeart/2005/8/layout/radial4" loCatId="" qsTypeId="urn:microsoft.com/office/officeart/2005/8/quickstyle/3D1" qsCatId="3D" csTypeId="urn:microsoft.com/office/officeart/2005/8/colors/colorful1#2" csCatId="colorful"/>
      <dgm:spPr/>
      <dgm:t>
        <a:bodyPr/>
        <a:lstStyle/>
        <a:p>
          <a:endParaRPr lang="en-US"/>
        </a:p>
      </dgm:t>
    </dgm:pt>
    <dgm:pt modelId="{F2BD2899-82DE-AE4F-AF7F-851AD276DEC2}">
      <dgm:prSet/>
      <dgm:spPr/>
      <dgm:t>
        <a:bodyPr/>
        <a:lstStyle/>
        <a:p>
          <a:pPr rtl="0"/>
          <a:r>
            <a:rPr lang="en-US" dirty="0" smtClean="0"/>
            <a:t>Identified Partner Needs</a:t>
          </a:r>
          <a:endParaRPr lang="en-US" dirty="0"/>
        </a:p>
      </dgm:t>
    </dgm:pt>
    <dgm:pt modelId="{5026978B-CDB9-6A47-8D59-B9E67ED38DD8}" type="parTrans" cxnId="{97A308F1-2432-8C4F-B9F0-EF66FEFDC937}">
      <dgm:prSet/>
      <dgm:spPr/>
      <dgm:t>
        <a:bodyPr/>
        <a:lstStyle/>
        <a:p>
          <a:endParaRPr lang="en-US"/>
        </a:p>
      </dgm:t>
    </dgm:pt>
    <dgm:pt modelId="{C9AE301D-E661-1044-AAF8-D4BA3821079F}" type="sibTrans" cxnId="{97A308F1-2432-8C4F-B9F0-EF66FEFDC937}">
      <dgm:prSet/>
      <dgm:spPr/>
      <dgm:t>
        <a:bodyPr/>
        <a:lstStyle/>
        <a:p>
          <a:endParaRPr lang="en-US"/>
        </a:p>
      </dgm:t>
    </dgm:pt>
    <dgm:pt modelId="{5DD85D95-6647-6649-B168-44723218DA0A}">
      <dgm:prSet/>
      <dgm:spPr/>
      <dgm:t>
        <a:bodyPr/>
        <a:lstStyle/>
        <a:p>
          <a:pPr rtl="0"/>
          <a:r>
            <a:rPr lang="en-US" smtClean="0"/>
            <a:t>HIGH5</a:t>
          </a:r>
          <a:endParaRPr lang="en-US"/>
        </a:p>
      </dgm:t>
    </dgm:pt>
    <dgm:pt modelId="{3157464F-700F-484F-A53F-CB61BAA301A5}" type="parTrans" cxnId="{BAE443FE-8CAC-5341-8D0F-9309F0F1EBF6}">
      <dgm:prSet/>
      <dgm:spPr/>
      <dgm:t>
        <a:bodyPr/>
        <a:lstStyle/>
        <a:p>
          <a:endParaRPr lang="en-US"/>
        </a:p>
      </dgm:t>
    </dgm:pt>
    <dgm:pt modelId="{66BC5203-ED60-4C44-A7F4-9CACA9CE0793}" type="sibTrans" cxnId="{BAE443FE-8CAC-5341-8D0F-9309F0F1EBF6}">
      <dgm:prSet/>
      <dgm:spPr/>
      <dgm:t>
        <a:bodyPr/>
        <a:lstStyle/>
        <a:p>
          <a:endParaRPr lang="en-US"/>
        </a:p>
      </dgm:t>
    </dgm:pt>
    <dgm:pt modelId="{46F751AF-A150-574E-932A-EBB4CF342795}">
      <dgm:prSet/>
      <dgm:spPr/>
      <dgm:t>
        <a:bodyPr/>
        <a:lstStyle/>
        <a:p>
          <a:pPr rtl="0"/>
          <a:r>
            <a:rPr lang="en-US" smtClean="0"/>
            <a:t>Access to HS students, clubs, and $ for food, trips</a:t>
          </a:r>
          <a:endParaRPr lang="en-US"/>
        </a:p>
      </dgm:t>
    </dgm:pt>
    <dgm:pt modelId="{304F5CC9-9BE9-2640-84E2-531577632FDE}" type="parTrans" cxnId="{7B20E9A5-F0DC-6741-A773-6A500480EFCB}">
      <dgm:prSet/>
      <dgm:spPr/>
      <dgm:t>
        <a:bodyPr/>
        <a:lstStyle/>
        <a:p>
          <a:endParaRPr lang="en-US"/>
        </a:p>
      </dgm:t>
    </dgm:pt>
    <dgm:pt modelId="{2ECD52B1-A168-BE4D-A9F4-74FDB90515F6}" type="sibTrans" cxnId="{7B20E9A5-F0DC-6741-A773-6A500480EFCB}">
      <dgm:prSet/>
      <dgm:spPr/>
      <dgm:t>
        <a:bodyPr/>
        <a:lstStyle/>
        <a:p>
          <a:endParaRPr lang="en-US"/>
        </a:p>
      </dgm:t>
    </dgm:pt>
    <dgm:pt modelId="{15A9548E-5871-A94A-8B18-28F8680B7063}">
      <dgm:prSet/>
      <dgm:spPr/>
      <dgm:t>
        <a:bodyPr/>
        <a:lstStyle/>
        <a:p>
          <a:pPr rtl="0"/>
          <a:r>
            <a:rPr lang="en-US" smtClean="0"/>
            <a:t>CAST</a:t>
          </a:r>
          <a:endParaRPr lang="en-US"/>
        </a:p>
      </dgm:t>
    </dgm:pt>
    <dgm:pt modelId="{3E8D7C4E-41C9-014D-B60D-D653EABBD19A}" type="parTrans" cxnId="{97FAD255-BABA-BA43-B18B-8D3DD3583973}">
      <dgm:prSet/>
      <dgm:spPr/>
      <dgm:t>
        <a:bodyPr/>
        <a:lstStyle/>
        <a:p>
          <a:endParaRPr lang="en-US"/>
        </a:p>
      </dgm:t>
    </dgm:pt>
    <dgm:pt modelId="{C79C0994-FEC1-0E4D-86FC-458649530A0F}" type="sibTrans" cxnId="{97FAD255-BABA-BA43-B18B-8D3DD3583973}">
      <dgm:prSet/>
      <dgm:spPr/>
      <dgm:t>
        <a:bodyPr/>
        <a:lstStyle/>
        <a:p>
          <a:endParaRPr lang="en-US"/>
        </a:p>
      </dgm:t>
    </dgm:pt>
    <dgm:pt modelId="{6FAAD5F1-07E5-F642-9867-1512ABF56FFC}">
      <dgm:prSet/>
      <dgm:spPr/>
      <dgm:t>
        <a:bodyPr/>
        <a:lstStyle/>
        <a:p>
          <a:pPr rtl="0"/>
          <a:r>
            <a:rPr lang="en-US" smtClean="0"/>
            <a:t>Access to LAVC Counselor</a:t>
          </a:r>
          <a:endParaRPr lang="en-US"/>
        </a:p>
      </dgm:t>
    </dgm:pt>
    <dgm:pt modelId="{8ABB8EC3-7223-A74E-92A3-A6890FC85C2D}" type="parTrans" cxnId="{AAC193A3-3FF0-C64D-B9F7-C7817BDD16BA}">
      <dgm:prSet/>
      <dgm:spPr/>
      <dgm:t>
        <a:bodyPr/>
        <a:lstStyle/>
        <a:p>
          <a:endParaRPr lang="en-US"/>
        </a:p>
      </dgm:t>
    </dgm:pt>
    <dgm:pt modelId="{F4058713-5353-BB47-B286-76166B26B0C7}" type="sibTrans" cxnId="{AAC193A3-3FF0-C64D-B9F7-C7817BDD16BA}">
      <dgm:prSet/>
      <dgm:spPr/>
      <dgm:t>
        <a:bodyPr/>
        <a:lstStyle/>
        <a:p>
          <a:endParaRPr lang="en-US"/>
        </a:p>
      </dgm:t>
    </dgm:pt>
    <dgm:pt modelId="{08971356-8590-D549-9686-224AAC39F0FF}">
      <dgm:prSet/>
      <dgm:spPr/>
      <dgm:t>
        <a:bodyPr/>
        <a:lstStyle/>
        <a:p>
          <a:pPr rtl="0"/>
          <a:r>
            <a:rPr lang="en-US" smtClean="0"/>
            <a:t>CA Mentor Program</a:t>
          </a:r>
          <a:endParaRPr lang="en-US"/>
        </a:p>
      </dgm:t>
    </dgm:pt>
    <dgm:pt modelId="{8833586E-C668-FF4C-A906-17BEFA236669}" type="parTrans" cxnId="{F0F9A54F-1D8A-074A-A28E-D98300DB93CC}">
      <dgm:prSet/>
      <dgm:spPr/>
      <dgm:t>
        <a:bodyPr/>
        <a:lstStyle/>
        <a:p>
          <a:endParaRPr lang="en-US"/>
        </a:p>
      </dgm:t>
    </dgm:pt>
    <dgm:pt modelId="{59D7BCBC-78A3-184F-A8F4-CBF3B25ADA04}" type="sibTrans" cxnId="{F0F9A54F-1D8A-074A-A28E-D98300DB93CC}">
      <dgm:prSet/>
      <dgm:spPr/>
      <dgm:t>
        <a:bodyPr/>
        <a:lstStyle/>
        <a:p>
          <a:endParaRPr lang="en-US"/>
        </a:p>
      </dgm:t>
    </dgm:pt>
    <dgm:pt modelId="{0F2EA047-84DA-2441-BC1E-6C56C253625D}">
      <dgm:prSet/>
      <dgm:spPr/>
      <dgm:t>
        <a:bodyPr/>
        <a:lstStyle/>
        <a:p>
          <a:pPr rtl="0"/>
          <a:r>
            <a:rPr lang="en-US" dirty="0" smtClean="0"/>
            <a:t>Sites for Job Shadowing/Internships</a:t>
          </a:r>
          <a:endParaRPr lang="en-US" dirty="0"/>
        </a:p>
      </dgm:t>
    </dgm:pt>
    <dgm:pt modelId="{4389184E-B4F5-E84A-9437-4E64FCE422AD}" type="parTrans" cxnId="{363A194D-FF81-E946-927B-6518CA955DFA}">
      <dgm:prSet/>
      <dgm:spPr/>
      <dgm:t>
        <a:bodyPr/>
        <a:lstStyle/>
        <a:p>
          <a:endParaRPr lang="en-US"/>
        </a:p>
      </dgm:t>
    </dgm:pt>
    <dgm:pt modelId="{B938535B-D999-974E-8946-8081878EC7F1}" type="sibTrans" cxnId="{363A194D-FF81-E946-927B-6518CA955DFA}">
      <dgm:prSet/>
      <dgm:spPr/>
      <dgm:t>
        <a:bodyPr/>
        <a:lstStyle/>
        <a:p>
          <a:endParaRPr lang="en-US"/>
        </a:p>
      </dgm:t>
    </dgm:pt>
    <dgm:pt modelId="{199372A2-5A38-214E-AE3A-44AAC47F878D}">
      <dgm:prSet/>
      <dgm:spPr/>
      <dgm:t>
        <a:bodyPr/>
        <a:lstStyle/>
        <a:p>
          <a:pPr rtl="0"/>
          <a:r>
            <a:rPr lang="en-US" dirty="0" smtClean="0"/>
            <a:t>“Creative Activities Program”, Perkins IV</a:t>
          </a:r>
          <a:endParaRPr lang="en-US" dirty="0"/>
        </a:p>
      </dgm:t>
    </dgm:pt>
    <dgm:pt modelId="{B3D98C73-55A9-DF4A-BEEB-269E9DFCD43B}" type="parTrans" cxnId="{24BE32CE-BCE1-A842-A5B0-CF0DE093B091}">
      <dgm:prSet/>
      <dgm:spPr/>
      <dgm:t>
        <a:bodyPr/>
        <a:lstStyle/>
        <a:p>
          <a:endParaRPr lang="en-US"/>
        </a:p>
      </dgm:t>
    </dgm:pt>
    <dgm:pt modelId="{47964D6A-A42F-E14C-AC3E-8E50284E35E1}" type="sibTrans" cxnId="{24BE32CE-BCE1-A842-A5B0-CF0DE093B091}">
      <dgm:prSet/>
      <dgm:spPr/>
      <dgm:t>
        <a:bodyPr/>
        <a:lstStyle/>
        <a:p>
          <a:endParaRPr lang="en-US"/>
        </a:p>
      </dgm:t>
    </dgm:pt>
    <dgm:pt modelId="{F0CC48D7-7212-014B-A87A-7FD56D2F5E61}">
      <dgm:prSet/>
      <dgm:spPr/>
      <dgm:t>
        <a:bodyPr/>
        <a:lstStyle/>
        <a:p>
          <a:pPr rtl="0"/>
          <a:r>
            <a:rPr lang="en-US" smtClean="0"/>
            <a:t>Internship with infants/toddlers</a:t>
          </a:r>
          <a:endParaRPr lang="en-US"/>
        </a:p>
      </dgm:t>
    </dgm:pt>
    <dgm:pt modelId="{9C4C0BDA-32BB-3E4B-9534-E1C5E7FB652A}" type="parTrans" cxnId="{0EAA7C36-19EC-DE41-A007-F2B0724ED75F}">
      <dgm:prSet/>
      <dgm:spPr/>
      <dgm:t>
        <a:bodyPr/>
        <a:lstStyle/>
        <a:p>
          <a:endParaRPr lang="en-US"/>
        </a:p>
      </dgm:t>
    </dgm:pt>
    <dgm:pt modelId="{15F1719B-F1DD-BC48-AFC0-290011C388C7}" type="sibTrans" cxnId="{0EAA7C36-19EC-DE41-A007-F2B0724ED75F}">
      <dgm:prSet/>
      <dgm:spPr/>
      <dgm:t>
        <a:bodyPr/>
        <a:lstStyle/>
        <a:p>
          <a:endParaRPr lang="en-US"/>
        </a:p>
      </dgm:t>
    </dgm:pt>
    <dgm:pt modelId="{10C800E5-E8DC-8940-B5F7-775D0FF84F3E}">
      <dgm:prSet/>
      <dgm:spPr/>
      <dgm:t>
        <a:bodyPr/>
        <a:lstStyle/>
        <a:p>
          <a:pPr rtl="0"/>
          <a:r>
            <a:rPr lang="en-US" smtClean="0"/>
            <a:t>LAVC Student Services</a:t>
          </a:r>
          <a:endParaRPr lang="en-US"/>
        </a:p>
      </dgm:t>
    </dgm:pt>
    <dgm:pt modelId="{F8B74B90-4310-794C-A875-E090B006D2ED}" type="parTrans" cxnId="{91CC0095-E844-C24A-83E5-FB3121DC1A66}">
      <dgm:prSet/>
      <dgm:spPr/>
      <dgm:t>
        <a:bodyPr/>
        <a:lstStyle/>
        <a:p>
          <a:endParaRPr lang="en-US"/>
        </a:p>
      </dgm:t>
    </dgm:pt>
    <dgm:pt modelId="{F03777CE-4E06-E24D-B9B2-994E73BD2A35}" type="sibTrans" cxnId="{91CC0095-E844-C24A-83E5-FB3121DC1A66}">
      <dgm:prSet/>
      <dgm:spPr/>
      <dgm:t>
        <a:bodyPr/>
        <a:lstStyle/>
        <a:p>
          <a:endParaRPr lang="en-US"/>
        </a:p>
      </dgm:t>
    </dgm:pt>
    <dgm:pt modelId="{D83F2C7F-F2A9-0F4A-9A4C-BEB3C9816993}">
      <dgm:prSet/>
      <dgm:spPr/>
      <dgm:t>
        <a:bodyPr/>
        <a:lstStyle/>
        <a:p>
          <a:pPr rtl="0"/>
          <a:r>
            <a:rPr lang="en-US" smtClean="0"/>
            <a:t>Free Tutoring</a:t>
          </a:r>
          <a:endParaRPr lang="en-US"/>
        </a:p>
      </dgm:t>
    </dgm:pt>
    <dgm:pt modelId="{5F6B8AA6-3E69-CA4E-89FD-FECFDBED7BCF}" type="parTrans" cxnId="{91FCD1BE-7465-784A-AB9A-30648CA349E4}">
      <dgm:prSet/>
      <dgm:spPr/>
      <dgm:t>
        <a:bodyPr/>
        <a:lstStyle/>
        <a:p>
          <a:endParaRPr lang="en-US"/>
        </a:p>
      </dgm:t>
    </dgm:pt>
    <dgm:pt modelId="{E02EE30C-F292-9D45-BED1-4D3FE1E9A67E}" type="sibTrans" cxnId="{91FCD1BE-7465-784A-AB9A-30648CA349E4}">
      <dgm:prSet/>
      <dgm:spPr/>
      <dgm:t>
        <a:bodyPr/>
        <a:lstStyle/>
        <a:p>
          <a:endParaRPr lang="en-US"/>
        </a:p>
      </dgm:t>
    </dgm:pt>
    <dgm:pt modelId="{629A6B47-D087-7C4B-89E0-382BB2983A62}">
      <dgm:prSet/>
      <dgm:spPr/>
      <dgm:t>
        <a:bodyPr/>
        <a:lstStyle/>
        <a:p>
          <a:pPr rtl="0"/>
          <a:r>
            <a:rPr lang="en-US" smtClean="0"/>
            <a:t>Health Center</a:t>
          </a:r>
          <a:endParaRPr lang="en-US"/>
        </a:p>
      </dgm:t>
    </dgm:pt>
    <dgm:pt modelId="{7731C21C-4833-D84B-AF14-510178ED59F6}" type="parTrans" cxnId="{305E6BC6-2601-E746-948B-8F2BE2BEE089}">
      <dgm:prSet/>
      <dgm:spPr/>
      <dgm:t>
        <a:bodyPr/>
        <a:lstStyle/>
        <a:p>
          <a:endParaRPr lang="en-US"/>
        </a:p>
      </dgm:t>
    </dgm:pt>
    <dgm:pt modelId="{EAE2C841-B77A-844B-8498-095ED500B1C2}" type="sibTrans" cxnId="{305E6BC6-2601-E746-948B-8F2BE2BEE089}">
      <dgm:prSet/>
      <dgm:spPr/>
      <dgm:t>
        <a:bodyPr/>
        <a:lstStyle/>
        <a:p>
          <a:endParaRPr lang="en-US"/>
        </a:p>
      </dgm:t>
    </dgm:pt>
    <dgm:pt modelId="{5A09369D-90B4-D24E-ABF8-9686B09E5CBD}" type="pres">
      <dgm:prSet presAssocID="{6A2FB8CF-2F2B-B944-A5E9-AB3FFD67E71D}" presName="cycle" presStyleCnt="0">
        <dgm:presLayoutVars>
          <dgm:chMax val="1"/>
          <dgm:dir/>
          <dgm:animLvl val="ctr"/>
          <dgm:resizeHandles val="exact"/>
        </dgm:presLayoutVars>
      </dgm:prSet>
      <dgm:spPr/>
      <dgm:t>
        <a:bodyPr/>
        <a:lstStyle/>
        <a:p>
          <a:endParaRPr lang="en-US"/>
        </a:p>
      </dgm:t>
    </dgm:pt>
    <dgm:pt modelId="{97F33A7B-5F4E-8245-BCAC-E2E5AFC73859}" type="pres">
      <dgm:prSet presAssocID="{F2BD2899-82DE-AE4F-AF7F-851AD276DEC2}" presName="centerShape" presStyleLbl="node0" presStyleIdx="0" presStyleCnt="1"/>
      <dgm:spPr/>
      <dgm:t>
        <a:bodyPr/>
        <a:lstStyle/>
        <a:p>
          <a:endParaRPr lang="en-US"/>
        </a:p>
      </dgm:t>
    </dgm:pt>
    <dgm:pt modelId="{FAB5FD8E-9ABB-6347-BD9A-06F8DDD5113D}" type="pres">
      <dgm:prSet presAssocID="{3157464F-700F-484F-A53F-CB61BAA301A5}" presName="parTrans" presStyleLbl="bgSibTrans2D1" presStyleIdx="0" presStyleCnt="5"/>
      <dgm:spPr/>
      <dgm:t>
        <a:bodyPr/>
        <a:lstStyle/>
        <a:p>
          <a:endParaRPr lang="en-US"/>
        </a:p>
      </dgm:t>
    </dgm:pt>
    <dgm:pt modelId="{F2CC1704-A849-9347-A8E2-07D2787B7588}" type="pres">
      <dgm:prSet presAssocID="{5DD85D95-6647-6649-B168-44723218DA0A}" presName="node" presStyleLbl="node1" presStyleIdx="0" presStyleCnt="5">
        <dgm:presLayoutVars>
          <dgm:bulletEnabled val="1"/>
        </dgm:presLayoutVars>
      </dgm:prSet>
      <dgm:spPr/>
      <dgm:t>
        <a:bodyPr/>
        <a:lstStyle/>
        <a:p>
          <a:endParaRPr lang="en-US"/>
        </a:p>
      </dgm:t>
    </dgm:pt>
    <dgm:pt modelId="{46660795-07C5-4248-9560-F64DC195AC09}" type="pres">
      <dgm:prSet presAssocID="{3E8D7C4E-41C9-014D-B60D-D653EABBD19A}" presName="parTrans" presStyleLbl="bgSibTrans2D1" presStyleIdx="1" presStyleCnt="5"/>
      <dgm:spPr/>
      <dgm:t>
        <a:bodyPr/>
        <a:lstStyle/>
        <a:p>
          <a:endParaRPr lang="en-US"/>
        </a:p>
      </dgm:t>
    </dgm:pt>
    <dgm:pt modelId="{767609A7-96A8-C042-9E78-5964994BF522}" type="pres">
      <dgm:prSet presAssocID="{15A9548E-5871-A94A-8B18-28F8680B7063}" presName="node" presStyleLbl="node1" presStyleIdx="1" presStyleCnt="5">
        <dgm:presLayoutVars>
          <dgm:bulletEnabled val="1"/>
        </dgm:presLayoutVars>
      </dgm:prSet>
      <dgm:spPr/>
      <dgm:t>
        <a:bodyPr/>
        <a:lstStyle/>
        <a:p>
          <a:endParaRPr lang="en-US"/>
        </a:p>
      </dgm:t>
    </dgm:pt>
    <dgm:pt modelId="{EE4D0AD6-9E87-DB44-B22D-AF10D2750171}" type="pres">
      <dgm:prSet presAssocID="{8833586E-C668-FF4C-A906-17BEFA236669}" presName="parTrans" presStyleLbl="bgSibTrans2D1" presStyleIdx="2" presStyleCnt="5"/>
      <dgm:spPr/>
      <dgm:t>
        <a:bodyPr/>
        <a:lstStyle/>
        <a:p>
          <a:endParaRPr lang="en-US"/>
        </a:p>
      </dgm:t>
    </dgm:pt>
    <dgm:pt modelId="{1903500B-D3BE-3347-9DF8-FFDB9887409F}" type="pres">
      <dgm:prSet presAssocID="{08971356-8590-D549-9686-224AAC39F0FF}" presName="node" presStyleLbl="node1" presStyleIdx="2" presStyleCnt="5">
        <dgm:presLayoutVars>
          <dgm:bulletEnabled val="1"/>
        </dgm:presLayoutVars>
      </dgm:prSet>
      <dgm:spPr/>
      <dgm:t>
        <a:bodyPr/>
        <a:lstStyle/>
        <a:p>
          <a:endParaRPr lang="en-US"/>
        </a:p>
      </dgm:t>
    </dgm:pt>
    <dgm:pt modelId="{53DA6A4E-F4BB-D84A-8E97-7530BAC7FB12}" type="pres">
      <dgm:prSet presAssocID="{B3D98C73-55A9-DF4A-BEEB-269E9DFCD43B}" presName="parTrans" presStyleLbl="bgSibTrans2D1" presStyleIdx="3" presStyleCnt="5"/>
      <dgm:spPr/>
      <dgm:t>
        <a:bodyPr/>
        <a:lstStyle/>
        <a:p>
          <a:endParaRPr lang="en-US"/>
        </a:p>
      </dgm:t>
    </dgm:pt>
    <dgm:pt modelId="{C8D4BA70-8C49-7344-B1DD-015C02CAAF90}" type="pres">
      <dgm:prSet presAssocID="{199372A2-5A38-214E-AE3A-44AAC47F878D}" presName="node" presStyleLbl="node1" presStyleIdx="3" presStyleCnt="5">
        <dgm:presLayoutVars>
          <dgm:bulletEnabled val="1"/>
        </dgm:presLayoutVars>
      </dgm:prSet>
      <dgm:spPr/>
      <dgm:t>
        <a:bodyPr/>
        <a:lstStyle/>
        <a:p>
          <a:endParaRPr lang="en-US"/>
        </a:p>
      </dgm:t>
    </dgm:pt>
    <dgm:pt modelId="{BCEDA63B-1330-2942-9F4E-3B9298B885E4}" type="pres">
      <dgm:prSet presAssocID="{F8B74B90-4310-794C-A875-E090B006D2ED}" presName="parTrans" presStyleLbl="bgSibTrans2D1" presStyleIdx="4" presStyleCnt="5"/>
      <dgm:spPr/>
      <dgm:t>
        <a:bodyPr/>
        <a:lstStyle/>
        <a:p>
          <a:endParaRPr lang="en-US"/>
        </a:p>
      </dgm:t>
    </dgm:pt>
    <dgm:pt modelId="{40A514BF-C09B-0944-AB72-68222C5D7A40}" type="pres">
      <dgm:prSet presAssocID="{10C800E5-E8DC-8940-B5F7-775D0FF84F3E}" presName="node" presStyleLbl="node1" presStyleIdx="4" presStyleCnt="5">
        <dgm:presLayoutVars>
          <dgm:bulletEnabled val="1"/>
        </dgm:presLayoutVars>
      </dgm:prSet>
      <dgm:spPr/>
      <dgm:t>
        <a:bodyPr/>
        <a:lstStyle/>
        <a:p>
          <a:endParaRPr lang="en-US"/>
        </a:p>
      </dgm:t>
    </dgm:pt>
  </dgm:ptLst>
  <dgm:cxnLst>
    <dgm:cxn modelId="{B6919929-DC3B-B44E-8666-4663241D3B64}" type="presOf" srcId="{46F751AF-A150-574E-932A-EBB4CF342795}" destId="{F2CC1704-A849-9347-A8E2-07D2787B7588}" srcOrd="0" destOrd="1" presId="urn:microsoft.com/office/officeart/2005/8/layout/radial4"/>
    <dgm:cxn modelId="{67D9B1DC-90DE-3B4F-9F8C-AB0BE6FB32C1}" type="presOf" srcId="{8833586E-C668-FF4C-A906-17BEFA236669}" destId="{EE4D0AD6-9E87-DB44-B22D-AF10D2750171}" srcOrd="0" destOrd="0" presId="urn:microsoft.com/office/officeart/2005/8/layout/radial4"/>
    <dgm:cxn modelId="{D60F8EAF-6571-9241-9DF6-F5955B8AFFAE}" type="presOf" srcId="{6FAAD5F1-07E5-F642-9867-1512ABF56FFC}" destId="{767609A7-96A8-C042-9E78-5964994BF522}" srcOrd="0" destOrd="1" presId="urn:microsoft.com/office/officeart/2005/8/layout/radial4"/>
    <dgm:cxn modelId="{05135B42-A4B2-B24D-89B5-3886F7C0ABED}" type="presOf" srcId="{0F2EA047-84DA-2441-BC1E-6C56C253625D}" destId="{1903500B-D3BE-3347-9DF8-FFDB9887409F}" srcOrd="0" destOrd="1" presId="urn:microsoft.com/office/officeart/2005/8/layout/radial4"/>
    <dgm:cxn modelId="{8672F0D7-693C-D546-BE84-BBD13DA6F270}" type="presOf" srcId="{3157464F-700F-484F-A53F-CB61BAA301A5}" destId="{FAB5FD8E-9ABB-6347-BD9A-06F8DDD5113D}" srcOrd="0" destOrd="0" presId="urn:microsoft.com/office/officeart/2005/8/layout/radial4"/>
    <dgm:cxn modelId="{F0F9A54F-1D8A-074A-A28E-D98300DB93CC}" srcId="{F2BD2899-82DE-AE4F-AF7F-851AD276DEC2}" destId="{08971356-8590-D549-9686-224AAC39F0FF}" srcOrd="2" destOrd="0" parTransId="{8833586E-C668-FF4C-A906-17BEFA236669}" sibTransId="{59D7BCBC-78A3-184F-A8F4-CBF3B25ADA04}"/>
    <dgm:cxn modelId="{BAE443FE-8CAC-5341-8D0F-9309F0F1EBF6}" srcId="{F2BD2899-82DE-AE4F-AF7F-851AD276DEC2}" destId="{5DD85D95-6647-6649-B168-44723218DA0A}" srcOrd="0" destOrd="0" parTransId="{3157464F-700F-484F-A53F-CB61BAA301A5}" sibTransId="{66BC5203-ED60-4C44-A7F4-9CACA9CE0793}"/>
    <dgm:cxn modelId="{59226F3D-A296-9D4F-B11C-ED43E4BE04B9}" type="presOf" srcId="{08971356-8590-D549-9686-224AAC39F0FF}" destId="{1903500B-D3BE-3347-9DF8-FFDB9887409F}" srcOrd="0" destOrd="0" presId="urn:microsoft.com/office/officeart/2005/8/layout/radial4"/>
    <dgm:cxn modelId="{3E28A83E-B6B3-DE4B-AE42-FA446982AAE4}" type="presOf" srcId="{15A9548E-5871-A94A-8B18-28F8680B7063}" destId="{767609A7-96A8-C042-9E78-5964994BF522}" srcOrd="0" destOrd="0" presId="urn:microsoft.com/office/officeart/2005/8/layout/radial4"/>
    <dgm:cxn modelId="{97A308F1-2432-8C4F-B9F0-EF66FEFDC937}" srcId="{6A2FB8CF-2F2B-B944-A5E9-AB3FFD67E71D}" destId="{F2BD2899-82DE-AE4F-AF7F-851AD276DEC2}" srcOrd="0" destOrd="0" parTransId="{5026978B-CDB9-6A47-8D59-B9E67ED38DD8}" sibTransId="{C9AE301D-E661-1044-AAF8-D4BA3821079F}"/>
    <dgm:cxn modelId="{9A375BF3-5099-5E4F-A50C-918DB3FFD0E7}" type="presOf" srcId="{D83F2C7F-F2A9-0F4A-9A4C-BEB3C9816993}" destId="{40A514BF-C09B-0944-AB72-68222C5D7A40}" srcOrd="0" destOrd="1" presId="urn:microsoft.com/office/officeart/2005/8/layout/radial4"/>
    <dgm:cxn modelId="{363A194D-FF81-E946-927B-6518CA955DFA}" srcId="{08971356-8590-D549-9686-224AAC39F0FF}" destId="{0F2EA047-84DA-2441-BC1E-6C56C253625D}" srcOrd="0" destOrd="0" parTransId="{4389184E-B4F5-E84A-9437-4E64FCE422AD}" sibTransId="{B938535B-D999-974E-8946-8081878EC7F1}"/>
    <dgm:cxn modelId="{9805FE55-C0A8-0641-94FA-A571C1A00234}" type="presOf" srcId="{629A6B47-D087-7C4B-89E0-382BB2983A62}" destId="{40A514BF-C09B-0944-AB72-68222C5D7A40}" srcOrd="0" destOrd="2" presId="urn:microsoft.com/office/officeart/2005/8/layout/radial4"/>
    <dgm:cxn modelId="{0EAA7C36-19EC-DE41-A007-F2B0724ED75F}" srcId="{199372A2-5A38-214E-AE3A-44AAC47F878D}" destId="{F0CC48D7-7212-014B-A87A-7FD56D2F5E61}" srcOrd="0" destOrd="0" parTransId="{9C4C0BDA-32BB-3E4B-9534-E1C5E7FB652A}" sibTransId="{15F1719B-F1DD-BC48-AFC0-290011C388C7}"/>
    <dgm:cxn modelId="{24BE32CE-BCE1-A842-A5B0-CF0DE093B091}" srcId="{F2BD2899-82DE-AE4F-AF7F-851AD276DEC2}" destId="{199372A2-5A38-214E-AE3A-44AAC47F878D}" srcOrd="3" destOrd="0" parTransId="{B3D98C73-55A9-DF4A-BEEB-269E9DFCD43B}" sibTransId="{47964D6A-A42F-E14C-AC3E-8E50284E35E1}"/>
    <dgm:cxn modelId="{EB13FB11-DD0D-C94D-B6B8-844BD4AF7E2B}" type="presOf" srcId="{B3D98C73-55A9-DF4A-BEEB-269E9DFCD43B}" destId="{53DA6A4E-F4BB-D84A-8E97-7530BAC7FB12}" srcOrd="0" destOrd="0" presId="urn:microsoft.com/office/officeart/2005/8/layout/radial4"/>
    <dgm:cxn modelId="{9FE92D61-BECA-5F4E-9BCC-81DB4932EFB1}" type="presOf" srcId="{F8B74B90-4310-794C-A875-E090B006D2ED}" destId="{BCEDA63B-1330-2942-9F4E-3B9298B885E4}" srcOrd="0" destOrd="0" presId="urn:microsoft.com/office/officeart/2005/8/layout/radial4"/>
    <dgm:cxn modelId="{E54B3752-0ED3-C940-907D-1293CA13DE13}" type="presOf" srcId="{F2BD2899-82DE-AE4F-AF7F-851AD276DEC2}" destId="{97F33A7B-5F4E-8245-BCAC-E2E5AFC73859}" srcOrd="0" destOrd="0" presId="urn:microsoft.com/office/officeart/2005/8/layout/radial4"/>
    <dgm:cxn modelId="{91CC0095-E844-C24A-83E5-FB3121DC1A66}" srcId="{F2BD2899-82DE-AE4F-AF7F-851AD276DEC2}" destId="{10C800E5-E8DC-8940-B5F7-775D0FF84F3E}" srcOrd="4" destOrd="0" parTransId="{F8B74B90-4310-794C-A875-E090B006D2ED}" sibTransId="{F03777CE-4E06-E24D-B9B2-994E73BD2A35}"/>
    <dgm:cxn modelId="{91FCD1BE-7465-784A-AB9A-30648CA349E4}" srcId="{10C800E5-E8DC-8940-B5F7-775D0FF84F3E}" destId="{D83F2C7F-F2A9-0F4A-9A4C-BEB3C9816993}" srcOrd="0" destOrd="0" parTransId="{5F6B8AA6-3E69-CA4E-89FD-FECFDBED7BCF}" sibTransId="{E02EE30C-F292-9D45-BED1-4D3FE1E9A67E}"/>
    <dgm:cxn modelId="{D9592955-58CC-634A-A51C-C427445E95B0}" type="presOf" srcId="{10C800E5-E8DC-8940-B5F7-775D0FF84F3E}" destId="{40A514BF-C09B-0944-AB72-68222C5D7A40}" srcOrd="0" destOrd="0" presId="urn:microsoft.com/office/officeart/2005/8/layout/radial4"/>
    <dgm:cxn modelId="{1010ED4A-32C3-5F4B-B4B4-2941CE42AC7B}" type="presOf" srcId="{6A2FB8CF-2F2B-B944-A5E9-AB3FFD67E71D}" destId="{5A09369D-90B4-D24E-ABF8-9686B09E5CBD}" srcOrd="0" destOrd="0" presId="urn:microsoft.com/office/officeart/2005/8/layout/radial4"/>
    <dgm:cxn modelId="{AAC193A3-3FF0-C64D-B9F7-C7817BDD16BA}" srcId="{15A9548E-5871-A94A-8B18-28F8680B7063}" destId="{6FAAD5F1-07E5-F642-9867-1512ABF56FFC}" srcOrd="0" destOrd="0" parTransId="{8ABB8EC3-7223-A74E-92A3-A6890FC85C2D}" sibTransId="{F4058713-5353-BB47-B286-76166B26B0C7}"/>
    <dgm:cxn modelId="{5497B8CB-DDBF-0B4B-9B08-638AA7D4832F}" type="presOf" srcId="{F0CC48D7-7212-014B-A87A-7FD56D2F5E61}" destId="{C8D4BA70-8C49-7344-B1DD-015C02CAAF90}" srcOrd="0" destOrd="1" presId="urn:microsoft.com/office/officeart/2005/8/layout/radial4"/>
    <dgm:cxn modelId="{7B20E9A5-F0DC-6741-A773-6A500480EFCB}" srcId="{5DD85D95-6647-6649-B168-44723218DA0A}" destId="{46F751AF-A150-574E-932A-EBB4CF342795}" srcOrd="0" destOrd="0" parTransId="{304F5CC9-9BE9-2640-84E2-531577632FDE}" sibTransId="{2ECD52B1-A168-BE4D-A9F4-74FDB90515F6}"/>
    <dgm:cxn modelId="{11EF940B-1BA2-FD40-8A82-85652AF96EAD}" type="presOf" srcId="{5DD85D95-6647-6649-B168-44723218DA0A}" destId="{F2CC1704-A849-9347-A8E2-07D2787B7588}" srcOrd="0" destOrd="0" presId="urn:microsoft.com/office/officeart/2005/8/layout/radial4"/>
    <dgm:cxn modelId="{305E6BC6-2601-E746-948B-8F2BE2BEE089}" srcId="{10C800E5-E8DC-8940-B5F7-775D0FF84F3E}" destId="{629A6B47-D087-7C4B-89E0-382BB2983A62}" srcOrd="1" destOrd="0" parTransId="{7731C21C-4833-D84B-AF14-510178ED59F6}" sibTransId="{EAE2C841-B77A-844B-8498-095ED500B1C2}"/>
    <dgm:cxn modelId="{B8F2F506-14BD-E043-8C87-BFF8C24A4D96}" type="presOf" srcId="{199372A2-5A38-214E-AE3A-44AAC47F878D}" destId="{C8D4BA70-8C49-7344-B1DD-015C02CAAF90}" srcOrd="0" destOrd="0" presId="urn:microsoft.com/office/officeart/2005/8/layout/radial4"/>
    <dgm:cxn modelId="{97FAD255-BABA-BA43-B18B-8D3DD3583973}" srcId="{F2BD2899-82DE-AE4F-AF7F-851AD276DEC2}" destId="{15A9548E-5871-A94A-8B18-28F8680B7063}" srcOrd="1" destOrd="0" parTransId="{3E8D7C4E-41C9-014D-B60D-D653EABBD19A}" sibTransId="{C79C0994-FEC1-0E4D-86FC-458649530A0F}"/>
    <dgm:cxn modelId="{01ACDE78-D472-6B46-B5A1-BC708678C505}" type="presOf" srcId="{3E8D7C4E-41C9-014D-B60D-D653EABBD19A}" destId="{46660795-07C5-4248-9560-F64DC195AC09}" srcOrd="0" destOrd="0" presId="urn:microsoft.com/office/officeart/2005/8/layout/radial4"/>
    <dgm:cxn modelId="{EC7C01EC-471E-FE43-BE6F-3F49F4C1EC6F}" type="presParOf" srcId="{5A09369D-90B4-D24E-ABF8-9686B09E5CBD}" destId="{97F33A7B-5F4E-8245-BCAC-E2E5AFC73859}" srcOrd="0" destOrd="0" presId="urn:microsoft.com/office/officeart/2005/8/layout/radial4"/>
    <dgm:cxn modelId="{A3E05E3D-7CD4-3842-9130-B9B40FC558F6}" type="presParOf" srcId="{5A09369D-90B4-D24E-ABF8-9686B09E5CBD}" destId="{FAB5FD8E-9ABB-6347-BD9A-06F8DDD5113D}" srcOrd="1" destOrd="0" presId="urn:microsoft.com/office/officeart/2005/8/layout/radial4"/>
    <dgm:cxn modelId="{3872A152-5212-F14C-A6CE-DA357B47CCF5}" type="presParOf" srcId="{5A09369D-90B4-D24E-ABF8-9686B09E5CBD}" destId="{F2CC1704-A849-9347-A8E2-07D2787B7588}" srcOrd="2" destOrd="0" presId="urn:microsoft.com/office/officeart/2005/8/layout/radial4"/>
    <dgm:cxn modelId="{07693BA7-199B-A549-B62F-4DA97E9D6031}" type="presParOf" srcId="{5A09369D-90B4-D24E-ABF8-9686B09E5CBD}" destId="{46660795-07C5-4248-9560-F64DC195AC09}" srcOrd="3" destOrd="0" presId="urn:microsoft.com/office/officeart/2005/8/layout/radial4"/>
    <dgm:cxn modelId="{1F667922-DC70-BF46-B060-55C3F576110D}" type="presParOf" srcId="{5A09369D-90B4-D24E-ABF8-9686B09E5CBD}" destId="{767609A7-96A8-C042-9E78-5964994BF522}" srcOrd="4" destOrd="0" presId="urn:microsoft.com/office/officeart/2005/8/layout/radial4"/>
    <dgm:cxn modelId="{E7A69A69-1D97-5649-896A-25F76119DD05}" type="presParOf" srcId="{5A09369D-90B4-D24E-ABF8-9686B09E5CBD}" destId="{EE4D0AD6-9E87-DB44-B22D-AF10D2750171}" srcOrd="5" destOrd="0" presId="urn:microsoft.com/office/officeart/2005/8/layout/radial4"/>
    <dgm:cxn modelId="{3E147BB6-DAF5-EF42-86B0-8FC44C3380C6}" type="presParOf" srcId="{5A09369D-90B4-D24E-ABF8-9686B09E5CBD}" destId="{1903500B-D3BE-3347-9DF8-FFDB9887409F}" srcOrd="6" destOrd="0" presId="urn:microsoft.com/office/officeart/2005/8/layout/radial4"/>
    <dgm:cxn modelId="{AD624ED6-B27A-2D49-A25C-F0B10C31AC9F}" type="presParOf" srcId="{5A09369D-90B4-D24E-ABF8-9686B09E5CBD}" destId="{53DA6A4E-F4BB-D84A-8E97-7530BAC7FB12}" srcOrd="7" destOrd="0" presId="urn:microsoft.com/office/officeart/2005/8/layout/radial4"/>
    <dgm:cxn modelId="{82989316-CFD3-F940-892A-43D9E783460F}" type="presParOf" srcId="{5A09369D-90B4-D24E-ABF8-9686B09E5CBD}" destId="{C8D4BA70-8C49-7344-B1DD-015C02CAAF90}" srcOrd="8" destOrd="0" presId="urn:microsoft.com/office/officeart/2005/8/layout/radial4"/>
    <dgm:cxn modelId="{E0F6C2E9-B992-1F44-9928-E74FBF3F0F4F}" type="presParOf" srcId="{5A09369D-90B4-D24E-ABF8-9686B09E5CBD}" destId="{BCEDA63B-1330-2942-9F4E-3B9298B885E4}" srcOrd="9" destOrd="0" presId="urn:microsoft.com/office/officeart/2005/8/layout/radial4"/>
    <dgm:cxn modelId="{F77449FC-B4CE-664E-9D8E-181F067A8539}" type="presParOf" srcId="{5A09369D-90B4-D24E-ABF8-9686B09E5CBD}" destId="{40A514BF-C09B-0944-AB72-68222C5D7A40}" srcOrd="10" destOrd="0" presId="urn:microsoft.com/office/officeart/2005/8/layout/radial4"/>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BFF7E1-0072-EE4B-8AB8-3EECFF72B04F}" type="doc">
      <dgm:prSet loTypeId="urn:microsoft.com/office/officeart/2005/8/layout/pyramid2" loCatId="" qsTypeId="urn:microsoft.com/office/officeart/2005/8/quickstyle/simple5" qsCatId="simple" csTypeId="urn:microsoft.com/office/officeart/2005/8/colors/colorful1#3" csCatId="colorful" phldr="1"/>
      <dgm:spPr/>
      <dgm:t>
        <a:bodyPr/>
        <a:lstStyle/>
        <a:p>
          <a:endParaRPr lang="en-US"/>
        </a:p>
      </dgm:t>
    </dgm:pt>
    <dgm:pt modelId="{03B6DCAF-67BA-0E43-9212-55DE3EA0BFF9}">
      <dgm:prSet/>
      <dgm:spPr/>
      <dgm:t>
        <a:bodyPr/>
        <a:lstStyle/>
        <a:p>
          <a:pPr rtl="0"/>
          <a:r>
            <a:rPr lang="en-US" dirty="0" smtClean="0"/>
            <a:t>Program of Study</a:t>
          </a:r>
          <a:endParaRPr lang="en-US" dirty="0"/>
        </a:p>
      </dgm:t>
    </dgm:pt>
    <dgm:pt modelId="{2443C075-848F-D345-BA4E-3E4D27578A6A}" type="parTrans" cxnId="{95676FC4-4485-E749-B55C-57F1E800BBA8}">
      <dgm:prSet/>
      <dgm:spPr/>
      <dgm:t>
        <a:bodyPr/>
        <a:lstStyle/>
        <a:p>
          <a:endParaRPr lang="en-US"/>
        </a:p>
      </dgm:t>
    </dgm:pt>
    <dgm:pt modelId="{F9F6CA7B-1634-B043-9AC7-1B8E8A5CAC2F}" type="sibTrans" cxnId="{95676FC4-4485-E749-B55C-57F1E800BBA8}">
      <dgm:prSet/>
      <dgm:spPr/>
      <dgm:t>
        <a:bodyPr/>
        <a:lstStyle/>
        <a:p>
          <a:endParaRPr lang="en-US"/>
        </a:p>
      </dgm:t>
    </dgm:pt>
    <dgm:pt modelId="{7F756715-6C0E-5D45-BCA8-EE2CF4664376}">
      <dgm:prSet/>
      <dgm:spPr/>
      <dgm:t>
        <a:bodyPr/>
        <a:lstStyle/>
        <a:p>
          <a:pPr rtl="0"/>
          <a:r>
            <a:rPr lang="en-US" smtClean="0"/>
            <a:t>Skill Building</a:t>
          </a:r>
          <a:endParaRPr lang="en-US"/>
        </a:p>
      </dgm:t>
    </dgm:pt>
    <dgm:pt modelId="{DAC9D21C-3762-B149-8597-59261FDCCAC9}" type="parTrans" cxnId="{00DEDCD9-1736-264B-873F-DB129C8F273B}">
      <dgm:prSet/>
      <dgm:spPr/>
      <dgm:t>
        <a:bodyPr/>
        <a:lstStyle/>
        <a:p>
          <a:endParaRPr lang="en-US"/>
        </a:p>
      </dgm:t>
    </dgm:pt>
    <dgm:pt modelId="{07D89DAC-4B31-A246-AF6F-9B94954075BE}" type="sibTrans" cxnId="{00DEDCD9-1736-264B-873F-DB129C8F273B}">
      <dgm:prSet/>
      <dgm:spPr/>
      <dgm:t>
        <a:bodyPr/>
        <a:lstStyle/>
        <a:p>
          <a:endParaRPr lang="en-US"/>
        </a:p>
      </dgm:t>
    </dgm:pt>
    <dgm:pt modelId="{696A50C3-7389-5D49-99C3-2A838C31400E}">
      <dgm:prSet/>
      <dgm:spPr/>
      <dgm:t>
        <a:bodyPr/>
        <a:lstStyle/>
        <a:p>
          <a:pPr rtl="0"/>
          <a:r>
            <a:rPr lang="en-US" smtClean="0"/>
            <a:t>Job Shadowing</a:t>
          </a:r>
          <a:endParaRPr lang="en-US"/>
        </a:p>
      </dgm:t>
    </dgm:pt>
    <dgm:pt modelId="{6E444512-829C-E142-85EA-C4B9432D2788}" type="parTrans" cxnId="{B252C18E-FC5E-764F-A00C-A8B26E2F1CD4}">
      <dgm:prSet/>
      <dgm:spPr/>
      <dgm:t>
        <a:bodyPr/>
        <a:lstStyle/>
        <a:p>
          <a:endParaRPr lang="en-US"/>
        </a:p>
      </dgm:t>
    </dgm:pt>
    <dgm:pt modelId="{2CC5CCF0-A7EC-0544-B2F4-B9AA97B6320D}" type="sibTrans" cxnId="{B252C18E-FC5E-764F-A00C-A8B26E2F1CD4}">
      <dgm:prSet/>
      <dgm:spPr/>
      <dgm:t>
        <a:bodyPr/>
        <a:lstStyle/>
        <a:p>
          <a:endParaRPr lang="en-US"/>
        </a:p>
      </dgm:t>
    </dgm:pt>
    <dgm:pt modelId="{87AA07D3-51E2-E342-9ECD-BBECF34F3D5F}">
      <dgm:prSet/>
      <dgm:spPr/>
      <dgm:t>
        <a:bodyPr/>
        <a:lstStyle/>
        <a:p>
          <a:pPr rtl="0"/>
          <a:r>
            <a:rPr lang="en-US" dirty="0" smtClean="0"/>
            <a:t>Internships</a:t>
          </a:r>
          <a:endParaRPr lang="en-US" dirty="0"/>
        </a:p>
      </dgm:t>
    </dgm:pt>
    <dgm:pt modelId="{C7BCEAA7-EA5B-9341-A225-7D6D6F15205E}" type="parTrans" cxnId="{9C5008A6-06D8-F646-8195-543FA8F2C51A}">
      <dgm:prSet/>
      <dgm:spPr/>
      <dgm:t>
        <a:bodyPr/>
        <a:lstStyle/>
        <a:p>
          <a:endParaRPr lang="en-US"/>
        </a:p>
      </dgm:t>
    </dgm:pt>
    <dgm:pt modelId="{C69ECCE0-5038-5249-8341-8712DB0023EA}" type="sibTrans" cxnId="{9C5008A6-06D8-F646-8195-543FA8F2C51A}">
      <dgm:prSet/>
      <dgm:spPr/>
      <dgm:t>
        <a:bodyPr/>
        <a:lstStyle/>
        <a:p>
          <a:endParaRPr lang="en-US"/>
        </a:p>
      </dgm:t>
    </dgm:pt>
    <dgm:pt modelId="{F68B2881-C2E6-C746-8D2B-73D849064230}">
      <dgm:prSet/>
      <dgm:spPr/>
      <dgm:t>
        <a:bodyPr/>
        <a:lstStyle/>
        <a:p>
          <a:pPr rtl="0"/>
          <a:r>
            <a:rPr lang="en-US" dirty="0" smtClean="0"/>
            <a:t>Clubs – HIGH5, FHA-HERO</a:t>
          </a:r>
          <a:endParaRPr lang="en-US" dirty="0"/>
        </a:p>
      </dgm:t>
    </dgm:pt>
    <dgm:pt modelId="{24915737-9791-444B-8CF3-45D03CF4DD3E}" type="parTrans" cxnId="{964F514A-D49D-4745-B236-DD7D66DE4D10}">
      <dgm:prSet/>
      <dgm:spPr/>
      <dgm:t>
        <a:bodyPr/>
        <a:lstStyle/>
        <a:p>
          <a:endParaRPr lang="en-US"/>
        </a:p>
      </dgm:t>
    </dgm:pt>
    <dgm:pt modelId="{5711B674-4D03-684A-94EC-3A931D07B8E7}" type="sibTrans" cxnId="{964F514A-D49D-4745-B236-DD7D66DE4D10}">
      <dgm:prSet/>
      <dgm:spPr/>
      <dgm:t>
        <a:bodyPr/>
        <a:lstStyle/>
        <a:p>
          <a:endParaRPr lang="en-US"/>
        </a:p>
      </dgm:t>
    </dgm:pt>
    <dgm:pt modelId="{39420D8B-BA1A-7344-AD67-646E59734289}">
      <dgm:prSet/>
      <dgm:spPr/>
      <dgm:t>
        <a:bodyPr/>
        <a:lstStyle/>
        <a:p>
          <a:pPr rtl="0"/>
          <a:r>
            <a:rPr lang="en-US" dirty="0" smtClean="0"/>
            <a:t>Student Support</a:t>
          </a:r>
          <a:endParaRPr lang="en-US" dirty="0"/>
        </a:p>
      </dgm:t>
    </dgm:pt>
    <dgm:pt modelId="{7D0F9A12-D7D6-E848-BEAB-B04B33D974FB}" type="parTrans" cxnId="{633309C9-F09B-414B-9BAD-0A8857015B85}">
      <dgm:prSet/>
      <dgm:spPr/>
      <dgm:t>
        <a:bodyPr/>
        <a:lstStyle/>
        <a:p>
          <a:endParaRPr lang="en-US"/>
        </a:p>
      </dgm:t>
    </dgm:pt>
    <dgm:pt modelId="{EAFB7182-744A-6D44-B529-196F60BC17B8}" type="sibTrans" cxnId="{633309C9-F09B-414B-9BAD-0A8857015B85}">
      <dgm:prSet/>
      <dgm:spPr/>
      <dgm:t>
        <a:bodyPr/>
        <a:lstStyle/>
        <a:p>
          <a:endParaRPr lang="en-US"/>
        </a:p>
      </dgm:t>
    </dgm:pt>
    <dgm:pt modelId="{2E303C04-D6F2-7240-801A-4CC59480938E}">
      <dgm:prSet/>
      <dgm:spPr/>
      <dgm:t>
        <a:bodyPr/>
        <a:lstStyle/>
        <a:p>
          <a:pPr rtl="0"/>
          <a:r>
            <a:rPr lang="en-US" dirty="0" smtClean="0"/>
            <a:t>Classes</a:t>
          </a:r>
          <a:endParaRPr lang="en-US" dirty="0"/>
        </a:p>
      </dgm:t>
    </dgm:pt>
    <dgm:pt modelId="{6EB31304-13A0-2247-A9FE-ADF11E99E578}" type="parTrans" cxnId="{23ADB33F-DD92-BE44-8F36-6349E28EBA15}">
      <dgm:prSet/>
      <dgm:spPr/>
      <dgm:t>
        <a:bodyPr/>
        <a:lstStyle/>
        <a:p>
          <a:endParaRPr lang="en-US"/>
        </a:p>
      </dgm:t>
    </dgm:pt>
    <dgm:pt modelId="{F39A49CC-078E-9F4D-AB63-315C85960C5A}" type="sibTrans" cxnId="{23ADB33F-DD92-BE44-8F36-6349E28EBA15}">
      <dgm:prSet/>
      <dgm:spPr/>
      <dgm:t>
        <a:bodyPr/>
        <a:lstStyle/>
        <a:p>
          <a:endParaRPr lang="en-US"/>
        </a:p>
      </dgm:t>
    </dgm:pt>
    <dgm:pt modelId="{1ACC60C5-CF15-3E40-B381-088EFAB26E33}">
      <dgm:prSet/>
      <dgm:spPr/>
      <dgm:t>
        <a:bodyPr/>
        <a:lstStyle/>
        <a:p>
          <a:pPr rtl="0"/>
          <a:r>
            <a:rPr lang="en-US" dirty="0" smtClean="0"/>
            <a:t>Articulation Agreements</a:t>
          </a:r>
          <a:endParaRPr lang="en-US" dirty="0"/>
        </a:p>
      </dgm:t>
    </dgm:pt>
    <dgm:pt modelId="{983C49F4-B592-3A4D-AC95-EFB30B38B192}" type="parTrans" cxnId="{09AF3875-12AB-E94B-81A4-4F2871DB9BFF}">
      <dgm:prSet/>
      <dgm:spPr/>
      <dgm:t>
        <a:bodyPr/>
        <a:lstStyle/>
        <a:p>
          <a:endParaRPr lang="en-US"/>
        </a:p>
      </dgm:t>
    </dgm:pt>
    <dgm:pt modelId="{20DFBF31-F6C5-664F-A91D-95A27BBA8F61}" type="sibTrans" cxnId="{09AF3875-12AB-E94B-81A4-4F2871DB9BFF}">
      <dgm:prSet/>
      <dgm:spPr/>
      <dgm:t>
        <a:bodyPr/>
        <a:lstStyle/>
        <a:p>
          <a:endParaRPr lang="en-US"/>
        </a:p>
      </dgm:t>
    </dgm:pt>
    <dgm:pt modelId="{55C33053-FF30-694A-AF8F-B988A8A2AD54}" type="pres">
      <dgm:prSet presAssocID="{CDBFF7E1-0072-EE4B-8AB8-3EECFF72B04F}" presName="compositeShape" presStyleCnt="0">
        <dgm:presLayoutVars>
          <dgm:dir/>
          <dgm:resizeHandles/>
        </dgm:presLayoutVars>
      </dgm:prSet>
      <dgm:spPr/>
      <dgm:t>
        <a:bodyPr/>
        <a:lstStyle/>
        <a:p>
          <a:endParaRPr lang="en-US"/>
        </a:p>
      </dgm:t>
    </dgm:pt>
    <dgm:pt modelId="{98B375DB-C001-D742-B2D0-EBFAD50E1D5B}" type="pres">
      <dgm:prSet presAssocID="{CDBFF7E1-0072-EE4B-8AB8-3EECFF72B04F}" presName="pyramid" presStyleLbl="node1" presStyleIdx="0" presStyleCnt="1"/>
      <dgm:spPr/>
    </dgm:pt>
    <dgm:pt modelId="{02391DDA-ED75-5148-B988-E2B247F1BAEE}" type="pres">
      <dgm:prSet presAssocID="{CDBFF7E1-0072-EE4B-8AB8-3EECFF72B04F}" presName="theList" presStyleCnt="0"/>
      <dgm:spPr/>
    </dgm:pt>
    <dgm:pt modelId="{84554450-0639-E346-B383-3292568B35D2}" type="pres">
      <dgm:prSet presAssocID="{03B6DCAF-67BA-0E43-9212-55DE3EA0BFF9}" presName="aNode" presStyleLbl="fgAcc1" presStyleIdx="0" presStyleCnt="8" custLinFactX="-1099" custLinFactNeighborX="-100000" custLinFactNeighborY="63424">
        <dgm:presLayoutVars>
          <dgm:bulletEnabled val="1"/>
        </dgm:presLayoutVars>
      </dgm:prSet>
      <dgm:spPr/>
      <dgm:t>
        <a:bodyPr/>
        <a:lstStyle/>
        <a:p>
          <a:endParaRPr lang="en-US"/>
        </a:p>
      </dgm:t>
    </dgm:pt>
    <dgm:pt modelId="{2228B2FE-D24A-5442-9BDF-B914048899C1}" type="pres">
      <dgm:prSet presAssocID="{03B6DCAF-67BA-0E43-9212-55DE3EA0BFF9}" presName="aSpace" presStyleCnt="0"/>
      <dgm:spPr/>
    </dgm:pt>
    <dgm:pt modelId="{845562A9-4670-384D-8877-69ADA5AE506F}" type="pres">
      <dgm:prSet presAssocID="{7F756715-6C0E-5D45-BCA8-EE2CF4664376}" presName="aNode" presStyleLbl="fgAcc1" presStyleIdx="1" presStyleCnt="8">
        <dgm:presLayoutVars>
          <dgm:bulletEnabled val="1"/>
        </dgm:presLayoutVars>
      </dgm:prSet>
      <dgm:spPr/>
      <dgm:t>
        <a:bodyPr/>
        <a:lstStyle/>
        <a:p>
          <a:endParaRPr lang="en-US"/>
        </a:p>
      </dgm:t>
    </dgm:pt>
    <dgm:pt modelId="{0B4BC7C7-2126-FB44-9D63-C6D03EA9D34F}" type="pres">
      <dgm:prSet presAssocID="{7F756715-6C0E-5D45-BCA8-EE2CF4664376}" presName="aSpace" presStyleCnt="0"/>
      <dgm:spPr/>
    </dgm:pt>
    <dgm:pt modelId="{251FEA11-6BA0-4F4B-84B3-C2D7F162E350}" type="pres">
      <dgm:prSet presAssocID="{696A50C3-7389-5D49-99C3-2A838C31400E}" presName="aNode" presStyleLbl="fgAcc1" presStyleIdx="2" presStyleCnt="8">
        <dgm:presLayoutVars>
          <dgm:bulletEnabled val="1"/>
        </dgm:presLayoutVars>
      </dgm:prSet>
      <dgm:spPr/>
      <dgm:t>
        <a:bodyPr/>
        <a:lstStyle/>
        <a:p>
          <a:endParaRPr lang="en-US"/>
        </a:p>
      </dgm:t>
    </dgm:pt>
    <dgm:pt modelId="{1A58CBF1-7CD3-F748-8753-433B8CFDE914}" type="pres">
      <dgm:prSet presAssocID="{696A50C3-7389-5D49-99C3-2A838C31400E}" presName="aSpace" presStyleCnt="0"/>
      <dgm:spPr/>
    </dgm:pt>
    <dgm:pt modelId="{27B3D429-E3AA-1148-B518-D9338C961D3B}" type="pres">
      <dgm:prSet presAssocID="{87AA07D3-51E2-E342-9ECD-BBECF34F3D5F}" presName="aNode" presStyleLbl="fgAcc1" presStyleIdx="3" presStyleCnt="8">
        <dgm:presLayoutVars>
          <dgm:bulletEnabled val="1"/>
        </dgm:presLayoutVars>
      </dgm:prSet>
      <dgm:spPr/>
      <dgm:t>
        <a:bodyPr/>
        <a:lstStyle/>
        <a:p>
          <a:endParaRPr lang="en-US"/>
        </a:p>
      </dgm:t>
    </dgm:pt>
    <dgm:pt modelId="{8BDE33CF-0054-194A-9F38-101224609B97}" type="pres">
      <dgm:prSet presAssocID="{87AA07D3-51E2-E342-9ECD-BBECF34F3D5F}" presName="aSpace" presStyleCnt="0"/>
      <dgm:spPr/>
    </dgm:pt>
    <dgm:pt modelId="{224FEA4C-3305-0A43-9CDC-788280A63F18}" type="pres">
      <dgm:prSet presAssocID="{F68B2881-C2E6-C746-8D2B-73D849064230}" presName="aNode" presStyleLbl="fgAcc1" presStyleIdx="4" presStyleCnt="8">
        <dgm:presLayoutVars>
          <dgm:bulletEnabled val="1"/>
        </dgm:presLayoutVars>
      </dgm:prSet>
      <dgm:spPr/>
      <dgm:t>
        <a:bodyPr/>
        <a:lstStyle/>
        <a:p>
          <a:endParaRPr lang="en-US"/>
        </a:p>
      </dgm:t>
    </dgm:pt>
    <dgm:pt modelId="{5E32D5A6-FCC3-3349-A598-11EA1C0D3337}" type="pres">
      <dgm:prSet presAssocID="{F68B2881-C2E6-C746-8D2B-73D849064230}" presName="aSpace" presStyleCnt="0"/>
      <dgm:spPr/>
    </dgm:pt>
    <dgm:pt modelId="{57F5462D-65B0-F34F-AC35-F14F48387B9B}" type="pres">
      <dgm:prSet presAssocID="{39420D8B-BA1A-7344-AD67-646E59734289}" presName="aNode" presStyleLbl="fgAcc1" presStyleIdx="5" presStyleCnt="8">
        <dgm:presLayoutVars>
          <dgm:bulletEnabled val="1"/>
        </dgm:presLayoutVars>
      </dgm:prSet>
      <dgm:spPr/>
      <dgm:t>
        <a:bodyPr/>
        <a:lstStyle/>
        <a:p>
          <a:endParaRPr lang="en-US"/>
        </a:p>
      </dgm:t>
    </dgm:pt>
    <dgm:pt modelId="{D549FA2C-FB22-CE40-8BE0-78BA2AC79C3A}" type="pres">
      <dgm:prSet presAssocID="{39420D8B-BA1A-7344-AD67-646E59734289}" presName="aSpace" presStyleCnt="0"/>
      <dgm:spPr/>
    </dgm:pt>
    <dgm:pt modelId="{19110DDE-C730-C643-A6D0-1E377CB59D50}" type="pres">
      <dgm:prSet presAssocID="{2E303C04-D6F2-7240-801A-4CC59480938E}" presName="aNode" presStyleLbl="fgAcc1" presStyleIdx="6" presStyleCnt="8" custLinFactX="-1099" custLinFactNeighborX="-100000" custLinFactNeighborY="-31710">
        <dgm:presLayoutVars>
          <dgm:bulletEnabled val="1"/>
        </dgm:presLayoutVars>
      </dgm:prSet>
      <dgm:spPr/>
      <dgm:t>
        <a:bodyPr/>
        <a:lstStyle/>
        <a:p>
          <a:endParaRPr lang="en-US"/>
        </a:p>
      </dgm:t>
    </dgm:pt>
    <dgm:pt modelId="{22E9C6B9-C60E-8244-AEFD-9445250F86CF}" type="pres">
      <dgm:prSet presAssocID="{2E303C04-D6F2-7240-801A-4CC59480938E}" presName="aSpace" presStyleCnt="0"/>
      <dgm:spPr/>
    </dgm:pt>
    <dgm:pt modelId="{9B29DB10-D86E-7844-AF20-8676813AA9F1}" type="pres">
      <dgm:prSet presAssocID="{1ACC60C5-CF15-3E40-B381-088EFAB26E33}" presName="aNode" presStyleLbl="fgAcc1" presStyleIdx="7" presStyleCnt="8" custLinFactX="-1099" custLinFactNeighborX="-100000" custLinFactNeighborY="32811">
        <dgm:presLayoutVars>
          <dgm:bulletEnabled val="1"/>
        </dgm:presLayoutVars>
      </dgm:prSet>
      <dgm:spPr/>
      <dgm:t>
        <a:bodyPr/>
        <a:lstStyle/>
        <a:p>
          <a:endParaRPr lang="en-US"/>
        </a:p>
      </dgm:t>
    </dgm:pt>
    <dgm:pt modelId="{C7568D78-947A-BC45-96D8-521455C20A1E}" type="pres">
      <dgm:prSet presAssocID="{1ACC60C5-CF15-3E40-B381-088EFAB26E33}" presName="aSpace" presStyleCnt="0"/>
      <dgm:spPr/>
    </dgm:pt>
  </dgm:ptLst>
  <dgm:cxnLst>
    <dgm:cxn modelId="{B252C18E-FC5E-764F-A00C-A8B26E2F1CD4}" srcId="{CDBFF7E1-0072-EE4B-8AB8-3EECFF72B04F}" destId="{696A50C3-7389-5D49-99C3-2A838C31400E}" srcOrd="2" destOrd="0" parTransId="{6E444512-829C-E142-85EA-C4B9432D2788}" sibTransId="{2CC5CCF0-A7EC-0544-B2F4-B9AA97B6320D}"/>
    <dgm:cxn modelId="{9C5008A6-06D8-F646-8195-543FA8F2C51A}" srcId="{CDBFF7E1-0072-EE4B-8AB8-3EECFF72B04F}" destId="{87AA07D3-51E2-E342-9ECD-BBECF34F3D5F}" srcOrd="3" destOrd="0" parTransId="{C7BCEAA7-EA5B-9341-A225-7D6D6F15205E}" sibTransId="{C69ECCE0-5038-5249-8341-8712DB0023EA}"/>
    <dgm:cxn modelId="{633309C9-F09B-414B-9BAD-0A8857015B85}" srcId="{CDBFF7E1-0072-EE4B-8AB8-3EECFF72B04F}" destId="{39420D8B-BA1A-7344-AD67-646E59734289}" srcOrd="5" destOrd="0" parTransId="{7D0F9A12-D7D6-E848-BEAB-B04B33D974FB}" sibTransId="{EAFB7182-744A-6D44-B529-196F60BC17B8}"/>
    <dgm:cxn modelId="{95676FC4-4485-E749-B55C-57F1E800BBA8}" srcId="{CDBFF7E1-0072-EE4B-8AB8-3EECFF72B04F}" destId="{03B6DCAF-67BA-0E43-9212-55DE3EA0BFF9}" srcOrd="0" destOrd="0" parTransId="{2443C075-848F-D345-BA4E-3E4D27578A6A}" sibTransId="{F9F6CA7B-1634-B043-9AC7-1B8E8A5CAC2F}"/>
    <dgm:cxn modelId="{22DA30E5-8624-7A44-9004-4C11638AC3BE}" type="presOf" srcId="{696A50C3-7389-5D49-99C3-2A838C31400E}" destId="{251FEA11-6BA0-4F4B-84B3-C2D7F162E350}" srcOrd="0" destOrd="0" presId="urn:microsoft.com/office/officeart/2005/8/layout/pyramid2"/>
    <dgm:cxn modelId="{98BD6A0A-A126-CB4C-A039-AA407CF12916}" type="presOf" srcId="{2E303C04-D6F2-7240-801A-4CC59480938E}" destId="{19110DDE-C730-C643-A6D0-1E377CB59D50}" srcOrd="0" destOrd="0" presId="urn:microsoft.com/office/officeart/2005/8/layout/pyramid2"/>
    <dgm:cxn modelId="{00DEDCD9-1736-264B-873F-DB129C8F273B}" srcId="{CDBFF7E1-0072-EE4B-8AB8-3EECFF72B04F}" destId="{7F756715-6C0E-5D45-BCA8-EE2CF4664376}" srcOrd="1" destOrd="0" parTransId="{DAC9D21C-3762-B149-8597-59261FDCCAC9}" sibTransId="{07D89DAC-4B31-A246-AF6F-9B94954075BE}"/>
    <dgm:cxn modelId="{656C78E6-A129-4046-9394-9584C1CDD1F1}" type="presOf" srcId="{39420D8B-BA1A-7344-AD67-646E59734289}" destId="{57F5462D-65B0-F34F-AC35-F14F48387B9B}" srcOrd="0" destOrd="0" presId="urn:microsoft.com/office/officeart/2005/8/layout/pyramid2"/>
    <dgm:cxn modelId="{CF4D7543-620E-DA42-8F70-974B8FFE68B4}" type="presOf" srcId="{87AA07D3-51E2-E342-9ECD-BBECF34F3D5F}" destId="{27B3D429-E3AA-1148-B518-D9338C961D3B}" srcOrd="0" destOrd="0" presId="urn:microsoft.com/office/officeart/2005/8/layout/pyramid2"/>
    <dgm:cxn modelId="{964F514A-D49D-4745-B236-DD7D66DE4D10}" srcId="{CDBFF7E1-0072-EE4B-8AB8-3EECFF72B04F}" destId="{F68B2881-C2E6-C746-8D2B-73D849064230}" srcOrd="4" destOrd="0" parTransId="{24915737-9791-444B-8CF3-45D03CF4DD3E}" sibTransId="{5711B674-4D03-684A-94EC-3A931D07B8E7}"/>
    <dgm:cxn modelId="{A9A496AF-2306-C24B-B411-6A46BD1DD4E5}" type="presOf" srcId="{03B6DCAF-67BA-0E43-9212-55DE3EA0BFF9}" destId="{84554450-0639-E346-B383-3292568B35D2}" srcOrd="0" destOrd="0" presId="urn:microsoft.com/office/officeart/2005/8/layout/pyramid2"/>
    <dgm:cxn modelId="{23ADB33F-DD92-BE44-8F36-6349E28EBA15}" srcId="{CDBFF7E1-0072-EE4B-8AB8-3EECFF72B04F}" destId="{2E303C04-D6F2-7240-801A-4CC59480938E}" srcOrd="6" destOrd="0" parTransId="{6EB31304-13A0-2247-A9FE-ADF11E99E578}" sibTransId="{F39A49CC-078E-9F4D-AB63-315C85960C5A}"/>
    <dgm:cxn modelId="{18565A48-5110-384A-8DEE-1CAB7AD251EF}" type="presOf" srcId="{F68B2881-C2E6-C746-8D2B-73D849064230}" destId="{224FEA4C-3305-0A43-9CDC-788280A63F18}" srcOrd="0" destOrd="0" presId="urn:microsoft.com/office/officeart/2005/8/layout/pyramid2"/>
    <dgm:cxn modelId="{6DFBF4E6-2A4E-D241-9C61-1049DF71B0C9}" type="presOf" srcId="{7F756715-6C0E-5D45-BCA8-EE2CF4664376}" destId="{845562A9-4670-384D-8877-69ADA5AE506F}" srcOrd="0" destOrd="0" presId="urn:microsoft.com/office/officeart/2005/8/layout/pyramid2"/>
    <dgm:cxn modelId="{09AF3875-12AB-E94B-81A4-4F2871DB9BFF}" srcId="{CDBFF7E1-0072-EE4B-8AB8-3EECFF72B04F}" destId="{1ACC60C5-CF15-3E40-B381-088EFAB26E33}" srcOrd="7" destOrd="0" parTransId="{983C49F4-B592-3A4D-AC95-EFB30B38B192}" sibTransId="{20DFBF31-F6C5-664F-A91D-95A27BBA8F61}"/>
    <dgm:cxn modelId="{E464F653-AE2B-3943-A85F-94B0B80C408B}" type="presOf" srcId="{CDBFF7E1-0072-EE4B-8AB8-3EECFF72B04F}" destId="{55C33053-FF30-694A-AF8F-B988A8A2AD54}" srcOrd="0" destOrd="0" presId="urn:microsoft.com/office/officeart/2005/8/layout/pyramid2"/>
    <dgm:cxn modelId="{99D27B54-A900-C549-AFD0-B2FEBC85CD6C}" type="presOf" srcId="{1ACC60C5-CF15-3E40-B381-088EFAB26E33}" destId="{9B29DB10-D86E-7844-AF20-8676813AA9F1}" srcOrd="0" destOrd="0" presId="urn:microsoft.com/office/officeart/2005/8/layout/pyramid2"/>
    <dgm:cxn modelId="{36CB7605-5C82-AD48-B7F5-4DBF80CCEA3B}" type="presParOf" srcId="{55C33053-FF30-694A-AF8F-B988A8A2AD54}" destId="{98B375DB-C001-D742-B2D0-EBFAD50E1D5B}" srcOrd="0" destOrd="0" presId="urn:microsoft.com/office/officeart/2005/8/layout/pyramid2"/>
    <dgm:cxn modelId="{21B45314-48E2-0D46-9F34-93BE5F39E6FA}" type="presParOf" srcId="{55C33053-FF30-694A-AF8F-B988A8A2AD54}" destId="{02391DDA-ED75-5148-B988-E2B247F1BAEE}" srcOrd="1" destOrd="0" presId="urn:microsoft.com/office/officeart/2005/8/layout/pyramid2"/>
    <dgm:cxn modelId="{5A120A51-8165-2B41-A4E0-8C44CEC95953}" type="presParOf" srcId="{02391DDA-ED75-5148-B988-E2B247F1BAEE}" destId="{84554450-0639-E346-B383-3292568B35D2}" srcOrd="0" destOrd="0" presId="urn:microsoft.com/office/officeart/2005/8/layout/pyramid2"/>
    <dgm:cxn modelId="{D7CDBAE8-2B52-6744-BFAE-B4083E432D59}" type="presParOf" srcId="{02391DDA-ED75-5148-B988-E2B247F1BAEE}" destId="{2228B2FE-D24A-5442-9BDF-B914048899C1}" srcOrd="1" destOrd="0" presId="urn:microsoft.com/office/officeart/2005/8/layout/pyramid2"/>
    <dgm:cxn modelId="{7B9DB20A-C679-9F45-80FE-578D85351F21}" type="presParOf" srcId="{02391DDA-ED75-5148-B988-E2B247F1BAEE}" destId="{845562A9-4670-384D-8877-69ADA5AE506F}" srcOrd="2" destOrd="0" presId="urn:microsoft.com/office/officeart/2005/8/layout/pyramid2"/>
    <dgm:cxn modelId="{0CC59D62-5C79-0247-8858-704CF2415842}" type="presParOf" srcId="{02391DDA-ED75-5148-B988-E2B247F1BAEE}" destId="{0B4BC7C7-2126-FB44-9D63-C6D03EA9D34F}" srcOrd="3" destOrd="0" presId="urn:microsoft.com/office/officeart/2005/8/layout/pyramid2"/>
    <dgm:cxn modelId="{17EA0271-2BD9-034E-8F2E-6B4E0A5CED20}" type="presParOf" srcId="{02391DDA-ED75-5148-B988-E2B247F1BAEE}" destId="{251FEA11-6BA0-4F4B-84B3-C2D7F162E350}" srcOrd="4" destOrd="0" presId="urn:microsoft.com/office/officeart/2005/8/layout/pyramid2"/>
    <dgm:cxn modelId="{3ABDECEB-5E8A-FC47-B9AF-60527E131CDD}" type="presParOf" srcId="{02391DDA-ED75-5148-B988-E2B247F1BAEE}" destId="{1A58CBF1-7CD3-F748-8753-433B8CFDE914}" srcOrd="5" destOrd="0" presId="urn:microsoft.com/office/officeart/2005/8/layout/pyramid2"/>
    <dgm:cxn modelId="{EEFC6906-D4BA-9548-BD6C-980CB88BDF89}" type="presParOf" srcId="{02391DDA-ED75-5148-B988-E2B247F1BAEE}" destId="{27B3D429-E3AA-1148-B518-D9338C961D3B}" srcOrd="6" destOrd="0" presId="urn:microsoft.com/office/officeart/2005/8/layout/pyramid2"/>
    <dgm:cxn modelId="{85FE7AAC-1B8F-2348-8DF7-5D7F40E8B7A1}" type="presParOf" srcId="{02391DDA-ED75-5148-B988-E2B247F1BAEE}" destId="{8BDE33CF-0054-194A-9F38-101224609B97}" srcOrd="7" destOrd="0" presId="urn:microsoft.com/office/officeart/2005/8/layout/pyramid2"/>
    <dgm:cxn modelId="{A21582AC-F34E-C34A-8B9C-46004EDF523F}" type="presParOf" srcId="{02391DDA-ED75-5148-B988-E2B247F1BAEE}" destId="{224FEA4C-3305-0A43-9CDC-788280A63F18}" srcOrd="8" destOrd="0" presId="urn:microsoft.com/office/officeart/2005/8/layout/pyramid2"/>
    <dgm:cxn modelId="{A63598A9-066D-3C44-8E17-A8234F43D9A1}" type="presParOf" srcId="{02391DDA-ED75-5148-B988-E2B247F1BAEE}" destId="{5E32D5A6-FCC3-3349-A598-11EA1C0D3337}" srcOrd="9" destOrd="0" presId="urn:microsoft.com/office/officeart/2005/8/layout/pyramid2"/>
    <dgm:cxn modelId="{FDA97516-971D-D745-A2BE-949091276229}" type="presParOf" srcId="{02391DDA-ED75-5148-B988-E2B247F1BAEE}" destId="{57F5462D-65B0-F34F-AC35-F14F48387B9B}" srcOrd="10" destOrd="0" presId="urn:microsoft.com/office/officeart/2005/8/layout/pyramid2"/>
    <dgm:cxn modelId="{D66B9367-71D7-3C47-A248-4AD8E7471511}" type="presParOf" srcId="{02391DDA-ED75-5148-B988-E2B247F1BAEE}" destId="{D549FA2C-FB22-CE40-8BE0-78BA2AC79C3A}" srcOrd="11" destOrd="0" presId="urn:microsoft.com/office/officeart/2005/8/layout/pyramid2"/>
    <dgm:cxn modelId="{B5D22327-A2A6-FB4D-A13F-F8DE001F225B}" type="presParOf" srcId="{02391DDA-ED75-5148-B988-E2B247F1BAEE}" destId="{19110DDE-C730-C643-A6D0-1E377CB59D50}" srcOrd="12" destOrd="0" presId="urn:microsoft.com/office/officeart/2005/8/layout/pyramid2"/>
    <dgm:cxn modelId="{81517DA2-887D-A34F-BA3C-E51A57588031}" type="presParOf" srcId="{02391DDA-ED75-5148-B988-E2B247F1BAEE}" destId="{22E9C6B9-C60E-8244-AEFD-9445250F86CF}" srcOrd="13" destOrd="0" presId="urn:microsoft.com/office/officeart/2005/8/layout/pyramid2"/>
    <dgm:cxn modelId="{E6D4558D-9AB8-BA45-AB15-14433DDBE8B4}" type="presParOf" srcId="{02391DDA-ED75-5148-B988-E2B247F1BAEE}" destId="{9B29DB10-D86E-7844-AF20-8676813AA9F1}" srcOrd="14" destOrd="0" presId="urn:microsoft.com/office/officeart/2005/8/layout/pyramid2"/>
    <dgm:cxn modelId="{7DCD0AEC-A3BD-2746-BF46-F8029B9ADF48}" type="presParOf" srcId="{02391DDA-ED75-5148-B988-E2B247F1BAEE}" destId="{C7568D78-947A-BC45-96D8-521455C20A1E}" srcOrd="15" destOrd="0" presId="urn:microsoft.com/office/officeart/2005/8/layout/pyramid2"/>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FC3917-79B1-AB46-82EA-BE4E110BEC78}" type="doc">
      <dgm:prSet loTypeId="urn:microsoft.com/office/officeart/2005/8/layout/list1" loCatId="" qsTypeId="urn:microsoft.com/office/officeart/2005/8/quickstyle/3D3" qsCatId="3D" csTypeId="urn:microsoft.com/office/officeart/2005/8/colors/accent2_2" csCatId="accent2" phldr="1"/>
      <dgm:spPr/>
      <dgm:t>
        <a:bodyPr/>
        <a:lstStyle/>
        <a:p>
          <a:endParaRPr lang="en-US"/>
        </a:p>
      </dgm:t>
    </dgm:pt>
    <dgm:pt modelId="{36E2C080-3A60-F149-B0A5-99E80DB04835}">
      <dgm:prSet/>
      <dgm:spPr/>
      <dgm:t>
        <a:bodyPr/>
        <a:lstStyle/>
        <a:p>
          <a:pPr rtl="0"/>
          <a:r>
            <a:rPr lang="en-US" b="1" smtClean="0"/>
            <a:t>Possible College </a:t>
          </a:r>
          <a:r>
            <a:rPr lang="en-US" b="1" dirty="0" smtClean="0"/>
            <a:t>classes to articulate:</a:t>
          </a:r>
          <a:endParaRPr lang="en-US" dirty="0"/>
        </a:p>
      </dgm:t>
    </dgm:pt>
    <dgm:pt modelId="{D88E7310-8ECC-F94F-A936-724DEBA1B980}" type="parTrans" cxnId="{EC957233-EB12-4A49-9579-1734ABA9523A}">
      <dgm:prSet/>
      <dgm:spPr/>
      <dgm:t>
        <a:bodyPr/>
        <a:lstStyle/>
        <a:p>
          <a:endParaRPr lang="en-US"/>
        </a:p>
      </dgm:t>
    </dgm:pt>
    <dgm:pt modelId="{1CB8DB66-CCEA-7D4D-AB37-1029E04FB86E}" type="sibTrans" cxnId="{EC957233-EB12-4A49-9579-1734ABA9523A}">
      <dgm:prSet/>
      <dgm:spPr/>
      <dgm:t>
        <a:bodyPr/>
        <a:lstStyle/>
        <a:p>
          <a:endParaRPr lang="en-US"/>
        </a:p>
      </dgm:t>
    </dgm:pt>
    <dgm:pt modelId="{5A26FFEB-86D6-C64C-9326-804BED41985A}">
      <dgm:prSet/>
      <dgm:spPr/>
      <dgm:t>
        <a:bodyPr/>
        <a:lstStyle/>
        <a:p>
          <a:pPr rtl="0"/>
          <a:r>
            <a:rPr lang="en-US" smtClean="0"/>
            <a:t>Ch Dev 1 Child Growth and Development</a:t>
          </a:r>
          <a:endParaRPr lang="en-US"/>
        </a:p>
      </dgm:t>
    </dgm:pt>
    <dgm:pt modelId="{4AB9B565-4E72-F047-878D-9A9B27D04AAE}" type="parTrans" cxnId="{EF2A65B2-0015-7741-9778-B52B27777028}">
      <dgm:prSet/>
      <dgm:spPr/>
      <dgm:t>
        <a:bodyPr/>
        <a:lstStyle/>
        <a:p>
          <a:endParaRPr lang="en-US"/>
        </a:p>
      </dgm:t>
    </dgm:pt>
    <dgm:pt modelId="{2D9A23E6-8524-9C4C-8464-E5E2A969F93A}" type="sibTrans" cxnId="{EF2A65B2-0015-7741-9778-B52B27777028}">
      <dgm:prSet/>
      <dgm:spPr/>
      <dgm:t>
        <a:bodyPr/>
        <a:lstStyle/>
        <a:p>
          <a:endParaRPr lang="en-US"/>
        </a:p>
      </dgm:t>
    </dgm:pt>
    <dgm:pt modelId="{4853B3F8-01AF-A545-909B-E313B0989BE4}">
      <dgm:prSet/>
      <dgm:spPr/>
      <dgm:t>
        <a:bodyPr/>
        <a:lstStyle/>
        <a:p>
          <a:pPr rtl="0"/>
          <a:r>
            <a:rPr lang="en-US" smtClean="0"/>
            <a:t>Ch Dev 3 Creative Experiences for Children</a:t>
          </a:r>
          <a:endParaRPr lang="en-US"/>
        </a:p>
      </dgm:t>
    </dgm:pt>
    <dgm:pt modelId="{B9ACF898-93F2-3241-9E03-D338F6B37072}" type="parTrans" cxnId="{5A9184F7-9DC0-C34A-B872-D8458C95BC7F}">
      <dgm:prSet/>
      <dgm:spPr/>
      <dgm:t>
        <a:bodyPr/>
        <a:lstStyle/>
        <a:p>
          <a:endParaRPr lang="en-US"/>
        </a:p>
      </dgm:t>
    </dgm:pt>
    <dgm:pt modelId="{2FCC83BE-F273-A146-A9E7-4C1C96785113}" type="sibTrans" cxnId="{5A9184F7-9DC0-C34A-B872-D8458C95BC7F}">
      <dgm:prSet/>
      <dgm:spPr/>
      <dgm:t>
        <a:bodyPr/>
        <a:lstStyle/>
        <a:p>
          <a:endParaRPr lang="en-US"/>
        </a:p>
      </dgm:t>
    </dgm:pt>
    <dgm:pt modelId="{48F87244-88D2-3C4B-A6CE-77153367C05A}">
      <dgm:prSet/>
      <dgm:spPr/>
      <dgm:t>
        <a:bodyPr/>
        <a:lstStyle/>
        <a:p>
          <a:pPr rtl="0"/>
          <a:r>
            <a:rPr lang="en-US" smtClean="0"/>
            <a:t>CH Dev 11 Home, School, and Community</a:t>
          </a:r>
          <a:endParaRPr lang="en-US"/>
        </a:p>
      </dgm:t>
    </dgm:pt>
    <dgm:pt modelId="{97B6C36A-DC54-3946-95DB-1E25F820DF37}" type="parTrans" cxnId="{8EEA6168-271D-8846-A0C8-36765B0A7D4B}">
      <dgm:prSet/>
      <dgm:spPr/>
      <dgm:t>
        <a:bodyPr/>
        <a:lstStyle/>
        <a:p>
          <a:endParaRPr lang="en-US"/>
        </a:p>
      </dgm:t>
    </dgm:pt>
    <dgm:pt modelId="{BC57808D-D6EC-CD41-8264-DAAE9D0D1CFA}" type="sibTrans" cxnId="{8EEA6168-271D-8846-A0C8-36765B0A7D4B}">
      <dgm:prSet/>
      <dgm:spPr/>
      <dgm:t>
        <a:bodyPr/>
        <a:lstStyle/>
        <a:p>
          <a:endParaRPr lang="en-US"/>
        </a:p>
      </dgm:t>
    </dgm:pt>
    <dgm:pt modelId="{0CBCBD84-013B-F443-996D-9704836ED4EA}">
      <dgm:prSet/>
      <dgm:spPr/>
      <dgm:t>
        <a:bodyPr/>
        <a:lstStyle/>
        <a:p>
          <a:pPr rtl="0"/>
          <a:r>
            <a:rPr lang="en-US" dirty="0" err="1" smtClean="0">
              <a:solidFill>
                <a:srgbClr val="FF0000"/>
              </a:solidFill>
            </a:rPr>
            <a:t>Ch</a:t>
          </a:r>
          <a:r>
            <a:rPr lang="en-US" dirty="0" smtClean="0">
              <a:solidFill>
                <a:srgbClr val="FF0000"/>
              </a:solidFill>
            </a:rPr>
            <a:t> </a:t>
          </a:r>
          <a:r>
            <a:rPr lang="en-US" dirty="0" err="1" smtClean="0">
              <a:solidFill>
                <a:srgbClr val="FF0000"/>
              </a:solidFill>
            </a:rPr>
            <a:t>Dev</a:t>
          </a:r>
          <a:r>
            <a:rPr lang="en-US" dirty="0" smtClean="0">
              <a:solidFill>
                <a:srgbClr val="FF0000"/>
              </a:solidFill>
            </a:rPr>
            <a:t> 172  Careers with Young Children</a:t>
          </a:r>
          <a:endParaRPr lang="en-US" dirty="0">
            <a:solidFill>
              <a:srgbClr val="FF0000"/>
            </a:solidFill>
          </a:endParaRPr>
        </a:p>
      </dgm:t>
    </dgm:pt>
    <dgm:pt modelId="{B81B9064-644B-3F41-96A0-7552B46B05D1}" type="parTrans" cxnId="{30159828-6E37-9B46-8E09-11CAC04D8F1C}">
      <dgm:prSet/>
      <dgm:spPr/>
      <dgm:t>
        <a:bodyPr/>
        <a:lstStyle/>
        <a:p>
          <a:endParaRPr lang="en-US"/>
        </a:p>
      </dgm:t>
    </dgm:pt>
    <dgm:pt modelId="{18DBC53C-4741-1443-89C0-41BCAC6BCB4D}" type="sibTrans" cxnId="{30159828-6E37-9B46-8E09-11CAC04D8F1C}">
      <dgm:prSet/>
      <dgm:spPr/>
      <dgm:t>
        <a:bodyPr/>
        <a:lstStyle/>
        <a:p>
          <a:endParaRPr lang="en-US"/>
        </a:p>
      </dgm:t>
    </dgm:pt>
    <dgm:pt modelId="{DEC7E77F-4A5B-6F42-B24D-D5B961798DB4}">
      <dgm:prSet/>
      <dgm:spPr/>
      <dgm:t>
        <a:bodyPr/>
        <a:lstStyle/>
        <a:p>
          <a:pPr rtl="0"/>
          <a:endParaRPr lang="en-US"/>
        </a:p>
      </dgm:t>
    </dgm:pt>
    <dgm:pt modelId="{35AC2455-B6DD-044B-A13D-3F896B859A56}" type="parTrans" cxnId="{CA46CAEB-6770-4045-9052-D94BFCE0A6F0}">
      <dgm:prSet/>
      <dgm:spPr/>
      <dgm:t>
        <a:bodyPr/>
        <a:lstStyle/>
        <a:p>
          <a:endParaRPr lang="en-US"/>
        </a:p>
      </dgm:t>
    </dgm:pt>
    <dgm:pt modelId="{2040DED4-2003-2B40-8F26-FDB01672FF36}" type="sibTrans" cxnId="{CA46CAEB-6770-4045-9052-D94BFCE0A6F0}">
      <dgm:prSet/>
      <dgm:spPr/>
      <dgm:t>
        <a:bodyPr/>
        <a:lstStyle/>
        <a:p>
          <a:endParaRPr lang="en-US"/>
        </a:p>
      </dgm:t>
    </dgm:pt>
    <dgm:pt modelId="{3CEFAE8B-BD0B-1744-9624-32ECEF83A176}" type="pres">
      <dgm:prSet presAssocID="{A1FC3917-79B1-AB46-82EA-BE4E110BEC78}" presName="linear" presStyleCnt="0">
        <dgm:presLayoutVars>
          <dgm:dir/>
          <dgm:animLvl val="lvl"/>
          <dgm:resizeHandles val="exact"/>
        </dgm:presLayoutVars>
      </dgm:prSet>
      <dgm:spPr/>
      <dgm:t>
        <a:bodyPr/>
        <a:lstStyle/>
        <a:p>
          <a:endParaRPr lang="en-US"/>
        </a:p>
      </dgm:t>
    </dgm:pt>
    <dgm:pt modelId="{3C7AE2DE-1E07-F04F-A3CC-BC459E84CC83}" type="pres">
      <dgm:prSet presAssocID="{36E2C080-3A60-F149-B0A5-99E80DB04835}" presName="parentLin" presStyleCnt="0"/>
      <dgm:spPr/>
    </dgm:pt>
    <dgm:pt modelId="{BE3DC2AF-C6B9-0B4E-A166-52BD30106AF1}" type="pres">
      <dgm:prSet presAssocID="{36E2C080-3A60-F149-B0A5-99E80DB04835}" presName="parentLeftMargin" presStyleLbl="node1" presStyleIdx="0" presStyleCnt="1"/>
      <dgm:spPr/>
      <dgm:t>
        <a:bodyPr/>
        <a:lstStyle/>
        <a:p>
          <a:endParaRPr lang="en-US"/>
        </a:p>
      </dgm:t>
    </dgm:pt>
    <dgm:pt modelId="{6D140702-AD87-F745-8702-47606A03F8EA}" type="pres">
      <dgm:prSet presAssocID="{36E2C080-3A60-F149-B0A5-99E80DB04835}" presName="parentText" presStyleLbl="node1" presStyleIdx="0" presStyleCnt="1">
        <dgm:presLayoutVars>
          <dgm:chMax val="0"/>
          <dgm:bulletEnabled val="1"/>
        </dgm:presLayoutVars>
      </dgm:prSet>
      <dgm:spPr/>
      <dgm:t>
        <a:bodyPr/>
        <a:lstStyle/>
        <a:p>
          <a:endParaRPr lang="en-US"/>
        </a:p>
      </dgm:t>
    </dgm:pt>
    <dgm:pt modelId="{FF5072B5-46D5-AE48-BB43-BD592C069D70}" type="pres">
      <dgm:prSet presAssocID="{36E2C080-3A60-F149-B0A5-99E80DB04835}" presName="negativeSpace" presStyleCnt="0"/>
      <dgm:spPr/>
    </dgm:pt>
    <dgm:pt modelId="{6930CD6A-E458-1143-958F-67F0E67806AF}" type="pres">
      <dgm:prSet presAssocID="{36E2C080-3A60-F149-B0A5-99E80DB04835}" presName="childText" presStyleLbl="conFgAcc1" presStyleIdx="0" presStyleCnt="1">
        <dgm:presLayoutVars>
          <dgm:bulletEnabled val="1"/>
        </dgm:presLayoutVars>
      </dgm:prSet>
      <dgm:spPr/>
      <dgm:t>
        <a:bodyPr/>
        <a:lstStyle/>
        <a:p>
          <a:endParaRPr lang="en-US"/>
        </a:p>
      </dgm:t>
    </dgm:pt>
  </dgm:ptLst>
  <dgm:cxnLst>
    <dgm:cxn modelId="{4C85E473-D9B4-6D42-8948-2C1CF3DF9B4B}" type="presOf" srcId="{36E2C080-3A60-F149-B0A5-99E80DB04835}" destId="{BE3DC2AF-C6B9-0B4E-A166-52BD30106AF1}" srcOrd="0" destOrd="0" presId="urn:microsoft.com/office/officeart/2005/8/layout/list1"/>
    <dgm:cxn modelId="{685D1FDB-580F-EC44-8418-82EF5CDB9717}" type="presOf" srcId="{48F87244-88D2-3C4B-A6CE-77153367C05A}" destId="{6930CD6A-E458-1143-958F-67F0E67806AF}" srcOrd="0" destOrd="2" presId="urn:microsoft.com/office/officeart/2005/8/layout/list1"/>
    <dgm:cxn modelId="{CA46CAEB-6770-4045-9052-D94BFCE0A6F0}" srcId="{0CBCBD84-013B-F443-996D-9704836ED4EA}" destId="{DEC7E77F-4A5B-6F42-B24D-D5B961798DB4}" srcOrd="0" destOrd="0" parTransId="{35AC2455-B6DD-044B-A13D-3F896B859A56}" sibTransId="{2040DED4-2003-2B40-8F26-FDB01672FF36}"/>
    <dgm:cxn modelId="{30159828-6E37-9B46-8E09-11CAC04D8F1C}" srcId="{36E2C080-3A60-F149-B0A5-99E80DB04835}" destId="{0CBCBD84-013B-F443-996D-9704836ED4EA}" srcOrd="3" destOrd="0" parTransId="{B81B9064-644B-3F41-96A0-7552B46B05D1}" sibTransId="{18DBC53C-4741-1443-89C0-41BCAC6BCB4D}"/>
    <dgm:cxn modelId="{5A9184F7-9DC0-C34A-B872-D8458C95BC7F}" srcId="{36E2C080-3A60-F149-B0A5-99E80DB04835}" destId="{4853B3F8-01AF-A545-909B-E313B0989BE4}" srcOrd="1" destOrd="0" parTransId="{B9ACF898-93F2-3241-9E03-D338F6B37072}" sibTransId="{2FCC83BE-F273-A146-A9E7-4C1C96785113}"/>
    <dgm:cxn modelId="{8EEA6168-271D-8846-A0C8-36765B0A7D4B}" srcId="{36E2C080-3A60-F149-B0A5-99E80DB04835}" destId="{48F87244-88D2-3C4B-A6CE-77153367C05A}" srcOrd="2" destOrd="0" parTransId="{97B6C36A-DC54-3946-95DB-1E25F820DF37}" sibTransId="{BC57808D-D6EC-CD41-8264-DAAE9D0D1CFA}"/>
    <dgm:cxn modelId="{EC957233-EB12-4A49-9579-1734ABA9523A}" srcId="{A1FC3917-79B1-AB46-82EA-BE4E110BEC78}" destId="{36E2C080-3A60-F149-B0A5-99E80DB04835}" srcOrd="0" destOrd="0" parTransId="{D88E7310-8ECC-F94F-A936-724DEBA1B980}" sibTransId="{1CB8DB66-CCEA-7D4D-AB37-1029E04FB86E}"/>
    <dgm:cxn modelId="{DEDE1A85-FA2D-024F-9C73-7F51DC7A6BD7}" type="presOf" srcId="{4853B3F8-01AF-A545-909B-E313B0989BE4}" destId="{6930CD6A-E458-1143-958F-67F0E67806AF}" srcOrd="0" destOrd="1" presId="urn:microsoft.com/office/officeart/2005/8/layout/list1"/>
    <dgm:cxn modelId="{CE9EE86D-8E9A-F349-8005-F711549E1037}" type="presOf" srcId="{DEC7E77F-4A5B-6F42-B24D-D5B961798DB4}" destId="{6930CD6A-E458-1143-958F-67F0E67806AF}" srcOrd="0" destOrd="4" presId="urn:microsoft.com/office/officeart/2005/8/layout/list1"/>
    <dgm:cxn modelId="{D3C5A29B-2EC6-B64D-8F94-57A3995FC579}" type="presOf" srcId="{0CBCBD84-013B-F443-996D-9704836ED4EA}" destId="{6930CD6A-E458-1143-958F-67F0E67806AF}" srcOrd="0" destOrd="3" presId="urn:microsoft.com/office/officeart/2005/8/layout/list1"/>
    <dgm:cxn modelId="{E1812A99-B74B-4B44-902A-7366A7B19E5D}" type="presOf" srcId="{5A26FFEB-86D6-C64C-9326-804BED41985A}" destId="{6930CD6A-E458-1143-958F-67F0E67806AF}" srcOrd="0" destOrd="0" presId="urn:microsoft.com/office/officeart/2005/8/layout/list1"/>
    <dgm:cxn modelId="{AC46FE7C-139F-2549-8CF2-7989F54A9024}" type="presOf" srcId="{A1FC3917-79B1-AB46-82EA-BE4E110BEC78}" destId="{3CEFAE8B-BD0B-1744-9624-32ECEF83A176}" srcOrd="0" destOrd="0" presId="urn:microsoft.com/office/officeart/2005/8/layout/list1"/>
    <dgm:cxn modelId="{EF2A65B2-0015-7741-9778-B52B27777028}" srcId="{36E2C080-3A60-F149-B0A5-99E80DB04835}" destId="{5A26FFEB-86D6-C64C-9326-804BED41985A}" srcOrd="0" destOrd="0" parTransId="{4AB9B565-4E72-F047-878D-9A9B27D04AAE}" sibTransId="{2D9A23E6-8524-9C4C-8464-E5E2A969F93A}"/>
    <dgm:cxn modelId="{A02ECDD8-1617-3941-A78A-3C8FC15E6EF1}" type="presOf" srcId="{36E2C080-3A60-F149-B0A5-99E80DB04835}" destId="{6D140702-AD87-F745-8702-47606A03F8EA}" srcOrd="1" destOrd="0" presId="urn:microsoft.com/office/officeart/2005/8/layout/list1"/>
    <dgm:cxn modelId="{E9D9F72F-8967-C14B-B608-E2A4C7A64BC2}" type="presParOf" srcId="{3CEFAE8B-BD0B-1744-9624-32ECEF83A176}" destId="{3C7AE2DE-1E07-F04F-A3CC-BC459E84CC83}" srcOrd="0" destOrd="0" presId="urn:microsoft.com/office/officeart/2005/8/layout/list1"/>
    <dgm:cxn modelId="{EF98D99B-09C5-3247-A183-063E52053536}" type="presParOf" srcId="{3C7AE2DE-1E07-F04F-A3CC-BC459E84CC83}" destId="{BE3DC2AF-C6B9-0B4E-A166-52BD30106AF1}" srcOrd="0" destOrd="0" presId="urn:microsoft.com/office/officeart/2005/8/layout/list1"/>
    <dgm:cxn modelId="{1008E5E6-E454-454E-865E-C1450AC4A474}" type="presParOf" srcId="{3C7AE2DE-1E07-F04F-A3CC-BC459E84CC83}" destId="{6D140702-AD87-F745-8702-47606A03F8EA}" srcOrd="1" destOrd="0" presId="urn:microsoft.com/office/officeart/2005/8/layout/list1"/>
    <dgm:cxn modelId="{EB163BA6-0F42-4240-884B-ADE6B5C0748D}" type="presParOf" srcId="{3CEFAE8B-BD0B-1744-9624-32ECEF83A176}" destId="{FF5072B5-46D5-AE48-BB43-BD592C069D70}" srcOrd="1" destOrd="0" presId="urn:microsoft.com/office/officeart/2005/8/layout/list1"/>
    <dgm:cxn modelId="{8AB01D79-9DF6-C44B-969C-B9825F8BCBBA}" type="presParOf" srcId="{3CEFAE8B-BD0B-1744-9624-32ECEF83A176}" destId="{6930CD6A-E458-1143-958F-67F0E67806AF}" srcOrd="2" destOrd="0" presId="urn:microsoft.com/office/officeart/2005/8/layout/lis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27F84A-5A9C-FD4D-8EFE-DEB0223866FC}" type="doc">
      <dgm:prSet loTypeId="urn:microsoft.com/office/officeart/2005/8/layout/list1" loCatId="" qsTypeId="urn:microsoft.com/office/officeart/2005/8/quickstyle/3D2" qsCatId="3D" csTypeId="urn:microsoft.com/office/officeart/2005/8/colors/accent4_2" csCatId="accent4" phldr="1"/>
      <dgm:spPr/>
      <dgm:t>
        <a:bodyPr/>
        <a:lstStyle/>
        <a:p>
          <a:endParaRPr lang="en-US"/>
        </a:p>
      </dgm:t>
    </dgm:pt>
    <dgm:pt modelId="{C238AC84-3B4F-4D47-B7E3-5A05F232E912}">
      <dgm:prSet/>
      <dgm:spPr/>
      <dgm:t>
        <a:bodyPr/>
        <a:lstStyle/>
        <a:p>
          <a:pPr rtl="0"/>
          <a:r>
            <a:rPr lang="en-US" b="1" dirty="0" smtClean="0"/>
            <a:t>Existing HS </a:t>
          </a:r>
          <a:r>
            <a:rPr lang="en-US" b="1" dirty="0" err="1" smtClean="0"/>
            <a:t>Ch</a:t>
          </a:r>
          <a:r>
            <a:rPr lang="en-US" b="1" dirty="0" smtClean="0"/>
            <a:t> </a:t>
          </a:r>
          <a:r>
            <a:rPr lang="en-US" b="1" dirty="0" err="1" smtClean="0"/>
            <a:t>Dev</a:t>
          </a:r>
          <a:r>
            <a:rPr lang="en-US" b="1" dirty="0" smtClean="0"/>
            <a:t> courses in place at some schools:</a:t>
          </a:r>
          <a:endParaRPr lang="en-US" dirty="0"/>
        </a:p>
      </dgm:t>
    </dgm:pt>
    <dgm:pt modelId="{6EC10EBA-AB7A-E849-9B6B-11B3E6F55E51}" type="parTrans" cxnId="{F866CD72-D4B9-B34C-8ADF-576936789D0F}">
      <dgm:prSet/>
      <dgm:spPr/>
      <dgm:t>
        <a:bodyPr/>
        <a:lstStyle/>
        <a:p>
          <a:endParaRPr lang="en-US"/>
        </a:p>
      </dgm:t>
    </dgm:pt>
    <dgm:pt modelId="{FA63FD6A-27C1-E44C-BD56-3462A983FD68}" type="sibTrans" cxnId="{F866CD72-D4B9-B34C-8ADF-576936789D0F}">
      <dgm:prSet/>
      <dgm:spPr/>
      <dgm:t>
        <a:bodyPr/>
        <a:lstStyle/>
        <a:p>
          <a:endParaRPr lang="en-US"/>
        </a:p>
      </dgm:t>
    </dgm:pt>
    <dgm:pt modelId="{F6F207B4-12BC-D349-A41D-492941D65573}">
      <dgm:prSet/>
      <dgm:spPr/>
      <dgm:t>
        <a:bodyPr/>
        <a:lstStyle/>
        <a:p>
          <a:pPr rtl="0"/>
          <a:r>
            <a:rPr lang="en-US" i="1" dirty="0" smtClean="0">
              <a:solidFill>
                <a:srgbClr val="FF0000"/>
              </a:solidFill>
            </a:rPr>
            <a:t>Intro to Careers with Children</a:t>
          </a:r>
          <a:r>
            <a:rPr lang="en-US" dirty="0" smtClean="0">
              <a:solidFill>
                <a:srgbClr val="FF0000"/>
              </a:solidFill>
            </a:rPr>
            <a:t> ,11</a:t>
          </a:r>
          <a:r>
            <a:rPr lang="en-US" baseline="30000" dirty="0" smtClean="0">
              <a:solidFill>
                <a:srgbClr val="FF0000"/>
              </a:solidFill>
            </a:rPr>
            <a:t>th</a:t>
          </a:r>
          <a:r>
            <a:rPr lang="en-US" dirty="0" smtClean="0">
              <a:solidFill>
                <a:srgbClr val="FF0000"/>
              </a:solidFill>
            </a:rPr>
            <a:t> grade Teacher Academy students</a:t>
          </a:r>
          <a:endParaRPr lang="en-US" dirty="0">
            <a:solidFill>
              <a:srgbClr val="FF0000"/>
            </a:solidFill>
          </a:endParaRPr>
        </a:p>
      </dgm:t>
    </dgm:pt>
    <dgm:pt modelId="{CD8D24DE-9CDD-8048-AD4A-E85230A3046C}" type="parTrans" cxnId="{D4A5D324-EB97-2B41-89CC-F57C44F82CFE}">
      <dgm:prSet/>
      <dgm:spPr/>
      <dgm:t>
        <a:bodyPr/>
        <a:lstStyle/>
        <a:p>
          <a:endParaRPr lang="en-US"/>
        </a:p>
      </dgm:t>
    </dgm:pt>
    <dgm:pt modelId="{AF5E451D-27D4-324C-8687-5D1F8EF53151}" type="sibTrans" cxnId="{D4A5D324-EB97-2B41-89CC-F57C44F82CFE}">
      <dgm:prSet/>
      <dgm:spPr/>
      <dgm:t>
        <a:bodyPr/>
        <a:lstStyle/>
        <a:p>
          <a:endParaRPr lang="en-US"/>
        </a:p>
      </dgm:t>
    </dgm:pt>
    <dgm:pt modelId="{813B57C3-C12C-F349-BC0B-1BC959FCF885}">
      <dgm:prSet/>
      <dgm:spPr/>
      <dgm:t>
        <a:bodyPr/>
        <a:lstStyle/>
        <a:p>
          <a:pPr rtl="0"/>
          <a:r>
            <a:rPr lang="en-US" smtClean="0"/>
            <a:t>Careers with Children A and B, 11th - 12</a:t>
          </a:r>
          <a:r>
            <a:rPr lang="en-US" baseline="30000" smtClean="0"/>
            <a:t>th</a:t>
          </a:r>
          <a:r>
            <a:rPr lang="en-US" smtClean="0"/>
            <a:t> grades</a:t>
          </a:r>
          <a:endParaRPr lang="en-US"/>
        </a:p>
      </dgm:t>
    </dgm:pt>
    <dgm:pt modelId="{DA2B7EF8-F17C-9642-9927-44FE2B5270DD}" type="parTrans" cxnId="{09D55B0E-FB78-F748-958F-670872EA60EF}">
      <dgm:prSet/>
      <dgm:spPr/>
      <dgm:t>
        <a:bodyPr/>
        <a:lstStyle/>
        <a:p>
          <a:endParaRPr lang="en-US"/>
        </a:p>
      </dgm:t>
    </dgm:pt>
    <dgm:pt modelId="{208D50A7-85EF-594D-A9C8-CEB1556DE7FA}" type="sibTrans" cxnId="{09D55B0E-FB78-F748-958F-670872EA60EF}">
      <dgm:prSet/>
      <dgm:spPr/>
      <dgm:t>
        <a:bodyPr/>
        <a:lstStyle/>
        <a:p>
          <a:endParaRPr lang="en-US"/>
        </a:p>
      </dgm:t>
    </dgm:pt>
    <dgm:pt modelId="{E1BC49C6-88E0-8948-A31A-B2D1B164C394}">
      <dgm:prSet/>
      <dgm:spPr/>
      <dgm:t>
        <a:bodyPr/>
        <a:lstStyle/>
        <a:p>
          <a:pPr rtl="0"/>
          <a:r>
            <a:rPr lang="en-US" dirty="0" smtClean="0"/>
            <a:t>Parenting/Child Development, 11</a:t>
          </a:r>
          <a:r>
            <a:rPr lang="en-US" baseline="30000" dirty="0" smtClean="0"/>
            <a:t>th</a:t>
          </a:r>
          <a:r>
            <a:rPr lang="en-US" dirty="0" smtClean="0"/>
            <a:t> – 12</a:t>
          </a:r>
          <a:r>
            <a:rPr lang="en-US" baseline="30000" dirty="0" smtClean="0"/>
            <a:t>th</a:t>
          </a:r>
          <a:r>
            <a:rPr lang="en-US" dirty="0" smtClean="0"/>
            <a:t> grades </a:t>
          </a:r>
          <a:endParaRPr lang="en-US" dirty="0"/>
        </a:p>
      </dgm:t>
    </dgm:pt>
    <dgm:pt modelId="{7765964A-681F-EA44-A524-C0C19C7A6768}" type="parTrans" cxnId="{9FCC644E-28C8-404F-BECC-AAAD23733A43}">
      <dgm:prSet/>
      <dgm:spPr/>
      <dgm:t>
        <a:bodyPr/>
        <a:lstStyle/>
        <a:p>
          <a:endParaRPr lang="en-US"/>
        </a:p>
      </dgm:t>
    </dgm:pt>
    <dgm:pt modelId="{E0714F88-0C3A-DA43-ABBB-59D939BB8F7D}" type="sibTrans" cxnId="{9FCC644E-28C8-404F-BECC-AAAD23733A43}">
      <dgm:prSet/>
      <dgm:spPr/>
      <dgm:t>
        <a:bodyPr/>
        <a:lstStyle/>
        <a:p>
          <a:endParaRPr lang="en-US"/>
        </a:p>
      </dgm:t>
    </dgm:pt>
    <dgm:pt modelId="{AAC013C9-7217-794C-BAE5-3A0785903445}" type="pres">
      <dgm:prSet presAssocID="{BA27F84A-5A9C-FD4D-8EFE-DEB0223866FC}" presName="linear" presStyleCnt="0">
        <dgm:presLayoutVars>
          <dgm:dir/>
          <dgm:animLvl val="lvl"/>
          <dgm:resizeHandles val="exact"/>
        </dgm:presLayoutVars>
      </dgm:prSet>
      <dgm:spPr/>
      <dgm:t>
        <a:bodyPr/>
        <a:lstStyle/>
        <a:p>
          <a:endParaRPr lang="en-US"/>
        </a:p>
      </dgm:t>
    </dgm:pt>
    <dgm:pt modelId="{8A29613C-D0EF-224F-826E-D26CF51578E0}" type="pres">
      <dgm:prSet presAssocID="{C238AC84-3B4F-4D47-B7E3-5A05F232E912}" presName="parentLin" presStyleCnt="0"/>
      <dgm:spPr/>
    </dgm:pt>
    <dgm:pt modelId="{867F6F99-1786-894A-A072-9932F65B604E}" type="pres">
      <dgm:prSet presAssocID="{C238AC84-3B4F-4D47-B7E3-5A05F232E912}" presName="parentLeftMargin" presStyleLbl="node1" presStyleIdx="0" presStyleCnt="1"/>
      <dgm:spPr/>
      <dgm:t>
        <a:bodyPr/>
        <a:lstStyle/>
        <a:p>
          <a:endParaRPr lang="en-US"/>
        </a:p>
      </dgm:t>
    </dgm:pt>
    <dgm:pt modelId="{966B126A-06B8-1E45-A42A-F23FFEB965D5}" type="pres">
      <dgm:prSet presAssocID="{C238AC84-3B4F-4D47-B7E3-5A05F232E912}" presName="parentText" presStyleLbl="node1" presStyleIdx="0" presStyleCnt="1">
        <dgm:presLayoutVars>
          <dgm:chMax val="0"/>
          <dgm:bulletEnabled val="1"/>
        </dgm:presLayoutVars>
      </dgm:prSet>
      <dgm:spPr/>
      <dgm:t>
        <a:bodyPr/>
        <a:lstStyle/>
        <a:p>
          <a:endParaRPr lang="en-US"/>
        </a:p>
      </dgm:t>
    </dgm:pt>
    <dgm:pt modelId="{56737761-6340-6B4F-948E-3D5E0FFBEE7A}" type="pres">
      <dgm:prSet presAssocID="{C238AC84-3B4F-4D47-B7E3-5A05F232E912}" presName="negativeSpace" presStyleCnt="0"/>
      <dgm:spPr/>
    </dgm:pt>
    <dgm:pt modelId="{6C3C5519-3DF0-134D-9133-7B425949C80A}" type="pres">
      <dgm:prSet presAssocID="{C238AC84-3B4F-4D47-B7E3-5A05F232E912}" presName="childText" presStyleLbl="conFgAcc1" presStyleIdx="0" presStyleCnt="1">
        <dgm:presLayoutVars>
          <dgm:bulletEnabled val="1"/>
        </dgm:presLayoutVars>
      </dgm:prSet>
      <dgm:spPr/>
      <dgm:t>
        <a:bodyPr/>
        <a:lstStyle/>
        <a:p>
          <a:endParaRPr lang="en-US"/>
        </a:p>
      </dgm:t>
    </dgm:pt>
  </dgm:ptLst>
  <dgm:cxnLst>
    <dgm:cxn modelId="{3E91837C-72B1-9446-81DE-36BA70120F5A}" type="presOf" srcId="{C238AC84-3B4F-4D47-B7E3-5A05F232E912}" destId="{966B126A-06B8-1E45-A42A-F23FFEB965D5}" srcOrd="1" destOrd="0" presId="urn:microsoft.com/office/officeart/2005/8/layout/list1"/>
    <dgm:cxn modelId="{7BA06868-1233-BE42-BC80-5A454B9D8C3B}" type="presOf" srcId="{813B57C3-C12C-F349-BC0B-1BC959FCF885}" destId="{6C3C5519-3DF0-134D-9133-7B425949C80A}" srcOrd="0" destOrd="1" presId="urn:microsoft.com/office/officeart/2005/8/layout/list1"/>
    <dgm:cxn modelId="{75459283-23C3-A34E-8A0C-4D7EFAB12EA9}" type="presOf" srcId="{F6F207B4-12BC-D349-A41D-492941D65573}" destId="{6C3C5519-3DF0-134D-9133-7B425949C80A}" srcOrd="0" destOrd="0" presId="urn:microsoft.com/office/officeart/2005/8/layout/list1"/>
    <dgm:cxn modelId="{D79B31B1-F5DB-D948-ACB3-96F3C7D0EC45}" type="presOf" srcId="{E1BC49C6-88E0-8948-A31A-B2D1B164C394}" destId="{6C3C5519-3DF0-134D-9133-7B425949C80A}" srcOrd="0" destOrd="2" presId="urn:microsoft.com/office/officeart/2005/8/layout/list1"/>
    <dgm:cxn modelId="{09D55B0E-FB78-F748-958F-670872EA60EF}" srcId="{C238AC84-3B4F-4D47-B7E3-5A05F232E912}" destId="{813B57C3-C12C-F349-BC0B-1BC959FCF885}" srcOrd="1" destOrd="0" parTransId="{DA2B7EF8-F17C-9642-9927-44FE2B5270DD}" sibTransId="{208D50A7-85EF-594D-A9C8-CEB1556DE7FA}"/>
    <dgm:cxn modelId="{D4A5D324-EB97-2B41-89CC-F57C44F82CFE}" srcId="{C238AC84-3B4F-4D47-B7E3-5A05F232E912}" destId="{F6F207B4-12BC-D349-A41D-492941D65573}" srcOrd="0" destOrd="0" parTransId="{CD8D24DE-9CDD-8048-AD4A-E85230A3046C}" sibTransId="{AF5E451D-27D4-324C-8687-5D1F8EF53151}"/>
    <dgm:cxn modelId="{F866CD72-D4B9-B34C-8ADF-576936789D0F}" srcId="{BA27F84A-5A9C-FD4D-8EFE-DEB0223866FC}" destId="{C238AC84-3B4F-4D47-B7E3-5A05F232E912}" srcOrd="0" destOrd="0" parTransId="{6EC10EBA-AB7A-E849-9B6B-11B3E6F55E51}" sibTransId="{FA63FD6A-27C1-E44C-BD56-3462A983FD68}"/>
    <dgm:cxn modelId="{9FCC644E-28C8-404F-BECC-AAAD23733A43}" srcId="{C238AC84-3B4F-4D47-B7E3-5A05F232E912}" destId="{E1BC49C6-88E0-8948-A31A-B2D1B164C394}" srcOrd="2" destOrd="0" parTransId="{7765964A-681F-EA44-A524-C0C19C7A6768}" sibTransId="{E0714F88-0C3A-DA43-ABBB-59D939BB8F7D}"/>
    <dgm:cxn modelId="{C9212140-2751-A943-B192-52EFA02368B6}" type="presOf" srcId="{C238AC84-3B4F-4D47-B7E3-5A05F232E912}" destId="{867F6F99-1786-894A-A072-9932F65B604E}" srcOrd="0" destOrd="0" presId="urn:microsoft.com/office/officeart/2005/8/layout/list1"/>
    <dgm:cxn modelId="{B334DAE7-C262-F246-8F82-4569236B670A}" type="presOf" srcId="{BA27F84A-5A9C-FD4D-8EFE-DEB0223866FC}" destId="{AAC013C9-7217-794C-BAE5-3A0785903445}" srcOrd="0" destOrd="0" presId="urn:microsoft.com/office/officeart/2005/8/layout/list1"/>
    <dgm:cxn modelId="{2BDE8EC9-4093-624D-B787-EC6BBA20D07A}" type="presParOf" srcId="{AAC013C9-7217-794C-BAE5-3A0785903445}" destId="{8A29613C-D0EF-224F-826E-D26CF51578E0}" srcOrd="0" destOrd="0" presId="urn:microsoft.com/office/officeart/2005/8/layout/list1"/>
    <dgm:cxn modelId="{C9894D84-12CE-A54B-8831-A4F96BB610CC}" type="presParOf" srcId="{8A29613C-D0EF-224F-826E-D26CF51578E0}" destId="{867F6F99-1786-894A-A072-9932F65B604E}" srcOrd="0" destOrd="0" presId="urn:microsoft.com/office/officeart/2005/8/layout/list1"/>
    <dgm:cxn modelId="{B71ABBD9-9C2D-B241-B8E0-3CFC9F3C8687}" type="presParOf" srcId="{8A29613C-D0EF-224F-826E-D26CF51578E0}" destId="{966B126A-06B8-1E45-A42A-F23FFEB965D5}" srcOrd="1" destOrd="0" presId="urn:microsoft.com/office/officeart/2005/8/layout/list1"/>
    <dgm:cxn modelId="{55C6E2D0-A5DC-B149-97D6-DA50CCABE105}" type="presParOf" srcId="{AAC013C9-7217-794C-BAE5-3A0785903445}" destId="{56737761-6340-6B4F-948E-3D5E0FFBEE7A}" srcOrd="1" destOrd="0" presId="urn:microsoft.com/office/officeart/2005/8/layout/list1"/>
    <dgm:cxn modelId="{AD8B7F93-1EF6-E545-B7C2-1DBFE0A0DFE3}" type="presParOf" srcId="{AAC013C9-7217-794C-BAE5-3A0785903445}" destId="{6C3C5519-3DF0-134D-9133-7B425949C80A}" srcOrd="2" destOrd="0" presId="urn:microsoft.com/office/officeart/2005/8/layout/list1"/>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99DC6E-903F-3744-BAB9-489A0D8D5830}" type="doc">
      <dgm:prSet loTypeId="urn:microsoft.com/office/officeart/2005/8/layout/chevron1" loCatId="" qsTypeId="urn:microsoft.com/office/officeart/2005/8/quickstyle/simple5" qsCatId="simple" csTypeId="urn:microsoft.com/office/officeart/2005/8/colors/accent1_2" csCatId="accent1" phldr="1"/>
      <dgm:spPr/>
      <dgm:t>
        <a:bodyPr/>
        <a:lstStyle/>
        <a:p>
          <a:endParaRPr lang="en-US"/>
        </a:p>
      </dgm:t>
    </dgm:pt>
    <dgm:pt modelId="{EB6EC498-B2AC-6343-81BD-695C7F78F26C}">
      <dgm:prSet/>
      <dgm:spPr/>
      <dgm:t>
        <a:bodyPr/>
        <a:lstStyle/>
        <a:p>
          <a:pPr rtl="0"/>
          <a:r>
            <a:rPr lang="en-US" smtClean="0"/>
            <a:t>Tier 1</a:t>
          </a:r>
          <a:endParaRPr lang="en-US"/>
        </a:p>
      </dgm:t>
    </dgm:pt>
    <dgm:pt modelId="{A4256A02-AC0B-0B4F-9F4F-437EB2B70FA0}" type="parTrans" cxnId="{F39EB6B0-EB80-F94D-AD33-C4588D9A0DE3}">
      <dgm:prSet/>
      <dgm:spPr/>
      <dgm:t>
        <a:bodyPr/>
        <a:lstStyle/>
        <a:p>
          <a:endParaRPr lang="en-US"/>
        </a:p>
      </dgm:t>
    </dgm:pt>
    <dgm:pt modelId="{92DEADE0-7868-A24E-8EC5-2DA91C9F786B}" type="sibTrans" cxnId="{F39EB6B0-EB80-F94D-AD33-C4588D9A0DE3}">
      <dgm:prSet/>
      <dgm:spPr/>
      <dgm:t>
        <a:bodyPr/>
        <a:lstStyle/>
        <a:p>
          <a:endParaRPr lang="en-US"/>
        </a:p>
      </dgm:t>
    </dgm:pt>
    <dgm:pt modelId="{5F345C60-1A74-154E-B19F-0E83AD931DC5}">
      <dgm:prSet custT="1"/>
      <dgm:spPr/>
      <dgm:t>
        <a:bodyPr/>
        <a:lstStyle/>
        <a:p>
          <a:pPr rtl="0"/>
          <a:r>
            <a:rPr lang="en-US" sz="1400" dirty="0" smtClean="0"/>
            <a:t>Outreach and Information</a:t>
          </a:r>
          <a:endParaRPr lang="en-US" sz="1400" dirty="0"/>
        </a:p>
      </dgm:t>
    </dgm:pt>
    <dgm:pt modelId="{F67A21E6-3E1F-F547-8E30-393F5A4EDC8C}" type="parTrans" cxnId="{49577366-377A-2A4E-A6B8-615A6FAB8478}">
      <dgm:prSet/>
      <dgm:spPr/>
      <dgm:t>
        <a:bodyPr/>
        <a:lstStyle/>
        <a:p>
          <a:endParaRPr lang="en-US"/>
        </a:p>
      </dgm:t>
    </dgm:pt>
    <dgm:pt modelId="{C847939C-A84F-BD45-B61D-C32B24EA09C9}" type="sibTrans" cxnId="{49577366-377A-2A4E-A6B8-615A6FAB8478}">
      <dgm:prSet/>
      <dgm:spPr/>
      <dgm:t>
        <a:bodyPr/>
        <a:lstStyle/>
        <a:p>
          <a:endParaRPr lang="en-US"/>
        </a:p>
      </dgm:t>
    </dgm:pt>
    <dgm:pt modelId="{DBBEDB42-A45E-0944-A032-6CC4CE154B2F}">
      <dgm:prSet custT="1"/>
      <dgm:spPr/>
      <dgm:t>
        <a:bodyPr/>
        <a:lstStyle/>
        <a:p>
          <a:pPr rtl="0"/>
          <a:r>
            <a:rPr lang="en-US" sz="1400" dirty="0" smtClean="0"/>
            <a:t>ECE Careers Overview</a:t>
          </a:r>
          <a:endParaRPr lang="en-US" sz="1400" dirty="0"/>
        </a:p>
      </dgm:t>
    </dgm:pt>
    <dgm:pt modelId="{C9C0AFC7-9420-434D-BC4B-47DC813FCBA1}" type="parTrans" cxnId="{6E5C45C5-0CC1-9C4A-BBFC-C5143DFA2EF3}">
      <dgm:prSet/>
      <dgm:spPr/>
      <dgm:t>
        <a:bodyPr/>
        <a:lstStyle/>
        <a:p>
          <a:endParaRPr lang="en-US"/>
        </a:p>
      </dgm:t>
    </dgm:pt>
    <dgm:pt modelId="{EB945F9D-DFFB-324D-AF73-F99D5B54A930}" type="sibTrans" cxnId="{6E5C45C5-0CC1-9C4A-BBFC-C5143DFA2EF3}">
      <dgm:prSet/>
      <dgm:spPr/>
      <dgm:t>
        <a:bodyPr/>
        <a:lstStyle/>
        <a:p>
          <a:endParaRPr lang="en-US"/>
        </a:p>
      </dgm:t>
    </dgm:pt>
    <dgm:pt modelId="{AA721D23-6DB0-3049-963D-49E846C729D4}">
      <dgm:prSet/>
      <dgm:spPr/>
      <dgm:t>
        <a:bodyPr/>
        <a:lstStyle/>
        <a:p>
          <a:pPr rtl="0"/>
          <a:r>
            <a:rPr lang="en-US" smtClean="0"/>
            <a:t>Tier 2</a:t>
          </a:r>
          <a:endParaRPr lang="en-US"/>
        </a:p>
      </dgm:t>
    </dgm:pt>
    <dgm:pt modelId="{2EB65B01-D530-2841-9FA6-BC82FB14F555}" type="parTrans" cxnId="{E04B9EC3-7CE4-CE4B-AF1F-AE035DBE46CC}">
      <dgm:prSet/>
      <dgm:spPr/>
      <dgm:t>
        <a:bodyPr/>
        <a:lstStyle/>
        <a:p>
          <a:endParaRPr lang="en-US"/>
        </a:p>
      </dgm:t>
    </dgm:pt>
    <dgm:pt modelId="{C8DE35BC-5E72-5D4F-A5F1-99DD3B33D13B}" type="sibTrans" cxnId="{E04B9EC3-7CE4-CE4B-AF1F-AE035DBE46CC}">
      <dgm:prSet/>
      <dgm:spPr/>
      <dgm:t>
        <a:bodyPr/>
        <a:lstStyle/>
        <a:p>
          <a:endParaRPr lang="en-US"/>
        </a:p>
      </dgm:t>
    </dgm:pt>
    <dgm:pt modelId="{4C5DBD50-C719-3947-967B-B3E6872F69CE}">
      <dgm:prSet custT="1"/>
      <dgm:spPr/>
      <dgm:t>
        <a:bodyPr/>
        <a:lstStyle/>
        <a:p>
          <a:pPr rtl="0"/>
          <a:r>
            <a:rPr lang="en-US" sz="1400" dirty="0" smtClean="0"/>
            <a:t>On-campus ECE Clubs</a:t>
          </a:r>
          <a:endParaRPr lang="en-US" sz="1400" dirty="0"/>
        </a:p>
      </dgm:t>
    </dgm:pt>
    <dgm:pt modelId="{585FEA71-B405-7C4B-8E51-99BA85C2B953}" type="parTrans" cxnId="{69CB3E09-3925-B744-A51C-57E49F2A471C}">
      <dgm:prSet/>
      <dgm:spPr/>
      <dgm:t>
        <a:bodyPr/>
        <a:lstStyle/>
        <a:p>
          <a:endParaRPr lang="en-US"/>
        </a:p>
      </dgm:t>
    </dgm:pt>
    <dgm:pt modelId="{5361EF1D-4109-E74D-8901-92304AF16BC9}" type="sibTrans" cxnId="{69CB3E09-3925-B744-A51C-57E49F2A471C}">
      <dgm:prSet/>
      <dgm:spPr/>
      <dgm:t>
        <a:bodyPr/>
        <a:lstStyle/>
        <a:p>
          <a:endParaRPr lang="en-US"/>
        </a:p>
      </dgm:t>
    </dgm:pt>
    <dgm:pt modelId="{1776E849-4E72-744E-ABE2-2A4D81809FE6}">
      <dgm:prSet custT="1"/>
      <dgm:spPr/>
      <dgm:t>
        <a:bodyPr/>
        <a:lstStyle/>
        <a:p>
          <a:pPr rtl="0"/>
          <a:r>
            <a:rPr lang="en-US" sz="1400" dirty="0" smtClean="0"/>
            <a:t>ECE Related Field Trips</a:t>
          </a:r>
          <a:endParaRPr lang="en-US" sz="1400" dirty="0"/>
        </a:p>
      </dgm:t>
    </dgm:pt>
    <dgm:pt modelId="{5FDE5DE2-31F4-3146-8F9F-203424E0C1FE}" type="parTrans" cxnId="{DC7BF0F4-BB85-C349-A1F1-2DC4C4E454BC}">
      <dgm:prSet/>
      <dgm:spPr/>
      <dgm:t>
        <a:bodyPr/>
        <a:lstStyle/>
        <a:p>
          <a:endParaRPr lang="en-US"/>
        </a:p>
      </dgm:t>
    </dgm:pt>
    <dgm:pt modelId="{7E5E7DCC-B6AB-6B4F-A14B-1C8ABD528326}" type="sibTrans" cxnId="{DC7BF0F4-BB85-C349-A1F1-2DC4C4E454BC}">
      <dgm:prSet/>
      <dgm:spPr/>
      <dgm:t>
        <a:bodyPr/>
        <a:lstStyle/>
        <a:p>
          <a:endParaRPr lang="en-US"/>
        </a:p>
      </dgm:t>
    </dgm:pt>
    <dgm:pt modelId="{62B840ED-8967-7E43-B05A-F767A9188F8F}">
      <dgm:prSet custT="1"/>
      <dgm:spPr/>
      <dgm:t>
        <a:bodyPr/>
        <a:lstStyle/>
        <a:p>
          <a:pPr rtl="0"/>
          <a:r>
            <a:rPr lang="en-US" sz="1400" dirty="0" smtClean="0"/>
            <a:t>Job Shadowing</a:t>
          </a:r>
          <a:endParaRPr lang="en-US" sz="1400" dirty="0"/>
        </a:p>
      </dgm:t>
    </dgm:pt>
    <dgm:pt modelId="{78F6D2DF-F8D0-F54A-986D-4E25558B9BF2}" type="parTrans" cxnId="{94E936CB-6BF7-B346-806B-B61CA9356A7B}">
      <dgm:prSet/>
      <dgm:spPr/>
      <dgm:t>
        <a:bodyPr/>
        <a:lstStyle/>
        <a:p>
          <a:endParaRPr lang="en-US"/>
        </a:p>
      </dgm:t>
    </dgm:pt>
    <dgm:pt modelId="{F7F7506D-0B25-AD4D-8217-BE72EB61B3A4}" type="sibTrans" cxnId="{94E936CB-6BF7-B346-806B-B61CA9356A7B}">
      <dgm:prSet/>
      <dgm:spPr/>
      <dgm:t>
        <a:bodyPr/>
        <a:lstStyle/>
        <a:p>
          <a:endParaRPr lang="en-US"/>
        </a:p>
      </dgm:t>
    </dgm:pt>
    <dgm:pt modelId="{AE1E7BDF-1779-8D4D-BC59-DB04D43D77C7}">
      <dgm:prSet custT="1"/>
      <dgm:spPr/>
      <dgm:t>
        <a:bodyPr/>
        <a:lstStyle/>
        <a:p>
          <a:pPr rtl="0"/>
          <a:r>
            <a:rPr lang="en-US" sz="1400" dirty="0" smtClean="0"/>
            <a:t>Anti-bias Workshops</a:t>
          </a:r>
          <a:endParaRPr lang="en-US" sz="1400" dirty="0"/>
        </a:p>
      </dgm:t>
    </dgm:pt>
    <dgm:pt modelId="{229F451A-6AD8-7F41-9326-D886F836D170}" type="parTrans" cxnId="{86C38A1B-B9ED-4641-93A6-8CDE8A786F41}">
      <dgm:prSet/>
      <dgm:spPr/>
      <dgm:t>
        <a:bodyPr/>
        <a:lstStyle/>
        <a:p>
          <a:endParaRPr lang="en-US"/>
        </a:p>
      </dgm:t>
    </dgm:pt>
    <dgm:pt modelId="{D698D327-D2E1-684B-97EB-CA39FCFCE5E0}" type="sibTrans" cxnId="{86C38A1B-B9ED-4641-93A6-8CDE8A786F41}">
      <dgm:prSet/>
      <dgm:spPr/>
      <dgm:t>
        <a:bodyPr/>
        <a:lstStyle/>
        <a:p>
          <a:endParaRPr lang="en-US"/>
        </a:p>
      </dgm:t>
    </dgm:pt>
    <dgm:pt modelId="{9B30145F-9683-874B-A413-E3CBC97D367B}">
      <dgm:prSet custT="1"/>
      <dgm:spPr/>
      <dgm:t>
        <a:bodyPr/>
        <a:lstStyle/>
        <a:p>
          <a:pPr rtl="0"/>
          <a:r>
            <a:rPr lang="en-US" sz="1400" dirty="0" smtClean="0"/>
            <a:t>First Aid &amp; CPR Training</a:t>
          </a:r>
          <a:endParaRPr lang="en-US" sz="1400" dirty="0"/>
        </a:p>
      </dgm:t>
    </dgm:pt>
    <dgm:pt modelId="{DC9C5B0A-DDED-D246-9FE3-7DB570BF9028}" type="parTrans" cxnId="{2494C52A-AEBD-3547-A2C0-DDEFE77D02C9}">
      <dgm:prSet/>
      <dgm:spPr/>
      <dgm:t>
        <a:bodyPr/>
        <a:lstStyle/>
        <a:p>
          <a:endParaRPr lang="en-US"/>
        </a:p>
      </dgm:t>
    </dgm:pt>
    <dgm:pt modelId="{F0D603EC-2300-1F43-B125-8F7633508A08}" type="sibTrans" cxnId="{2494C52A-AEBD-3547-A2C0-DDEFE77D02C9}">
      <dgm:prSet/>
      <dgm:spPr/>
      <dgm:t>
        <a:bodyPr/>
        <a:lstStyle/>
        <a:p>
          <a:endParaRPr lang="en-US"/>
        </a:p>
      </dgm:t>
    </dgm:pt>
    <dgm:pt modelId="{16422ECF-C262-D145-87FD-BFEF6A936817}">
      <dgm:prSet custT="1"/>
      <dgm:spPr/>
      <dgm:t>
        <a:bodyPr/>
        <a:lstStyle/>
        <a:p>
          <a:pPr rtl="0"/>
          <a:r>
            <a:rPr lang="en-US" sz="1400" dirty="0" smtClean="0"/>
            <a:t>College Tours</a:t>
          </a:r>
          <a:endParaRPr lang="en-US" sz="1400" dirty="0"/>
        </a:p>
      </dgm:t>
    </dgm:pt>
    <dgm:pt modelId="{02B33F0D-3B87-D341-B2A8-824BBC86DF92}" type="parTrans" cxnId="{C3D06079-E4B6-2747-A2B0-AAC5F03E1AE8}">
      <dgm:prSet/>
      <dgm:spPr/>
      <dgm:t>
        <a:bodyPr/>
        <a:lstStyle/>
        <a:p>
          <a:endParaRPr lang="en-US"/>
        </a:p>
      </dgm:t>
    </dgm:pt>
    <dgm:pt modelId="{C0CEE0B8-3A25-A64B-AB3C-6039BE3F4833}" type="sibTrans" cxnId="{C3D06079-E4B6-2747-A2B0-AAC5F03E1AE8}">
      <dgm:prSet/>
      <dgm:spPr/>
      <dgm:t>
        <a:bodyPr/>
        <a:lstStyle/>
        <a:p>
          <a:endParaRPr lang="en-US"/>
        </a:p>
      </dgm:t>
    </dgm:pt>
    <dgm:pt modelId="{E34B88E2-DCAD-D043-9A51-14B4BDB3EE98}">
      <dgm:prSet custT="1"/>
      <dgm:spPr/>
      <dgm:t>
        <a:bodyPr/>
        <a:lstStyle/>
        <a:p>
          <a:pPr rtl="0"/>
          <a:r>
            <a:rPr lang="en-US" sz="1400" dirty="0" smtClean="0"/>
            <a:t>Career Planning Workshops</a:t>
          </a:r>
          <a:endParaRPr lang="en-US" sz="1400" dirty="0"/>
        </a:p>
      </dgm:t>
    </dgm:pt>
    <dgm:pt modelId="{4232E134-AEF1-9249-A5CF-A3C43338E91E}" type="parTrans" cxnId="{474745B7-8BD8-8848-A8B6-CF24DF9131E7}">
      <dgm:prSet/>
      <dgm:spPr/>
      <dgm:t>
        <a:bodyPr/>
        <a:lstStyle/>
        <a:p>
          <a:endParaRPr lang="en-US"/>
        </a:p>
      </dgm:t>
    </dgm:pt>
    <dgm:pt modelId="{149CFFAF-0CB9-DF4C-AD32-1C5C94200103}" type="sibTrans" cxnId="{474745B7-8BD8-8848-A8B6-CF24DF9131E7}">
      <dgm:prSet/>
      <dgm:spPr/>
      <dgm:t>
        <a:bodyPr/>
        <a:lstStyle/>
        <a:p>
          <a:endParaRPr lang="en-US"/>
        </a:p>
      </dgm:t>
    </dgm:pt>
    <dgm:pt modelId="{AA424E7E-37A3-8A43-9061-183C96CF616E}">
      <dgm:prSet/>
      <dgm:spPr/>
      <dgm:t>
        <a:bodyPr/>
        <a:lstStyle/>
        <a:p>
          <a:pPr rtl="0"/>
          <a:r>
            <a:rPr lang="en-US" smtClean="0"/>
            <a:t>Tier 3</a:t>
          </a:r>
          <a:endParaRPr lang="en-US"/>
        </a:p>
      </dgm:t>
    </dgm:pt>
    <dgm:pt modelId="{69FA73AD-1604-1E45-80B8-EC371BD0796A}" type="parTrans" cxnId="{A67FB89F-A9EE-784D-A1C0-BF1CD69077BA}">
      <dgm:prSet/>
      <dgm:spPr/>
      <dgm:t>
        <a:bodyPr/>
        <a:lstStyle/>
        <a:p>
          <a:endParaRPr lang="en-US"/>
        </a:p>
      </dgm:t>
    </dgm:pt>
    <dgm:pt modelId="{DC4F61D4-C24C-C342-8865-1FC9B7D627AC}" type="sibTrans" cxnId="{A67FB89F-A9EE-784D-A1C0-BF1CD69077BA}">
      <dgm:prSet/>
      <dgm:spPr/>
      <dgm:t>
        <a:bodyPr/>
        <a:lstStyle/>
        <a:p>
          <a:endParaRPr lang="en-US"/>
        </a:p>
      </dgm:t>
    </dgm:pt>
    <dgm:pt modelId="{7FB96B69-7CCA-6340-B61E-178A64339E5E}">
      <dgm:prSet custT="1"/>
      <dgm:spPr/>
      <dgm:t>
        <a:bodyPr/>
        <a:lstStyle/>
        <a:p>
          <a:pPr rtl="0"/>
          <a:r>
            <a:rPr lang="en-US" sz="1400" dirty="0" smtClean="0"/>
            <a:t>Individual Academic &amp; Career Advisement from LAVC Counselor</a:t>
          </a:r>
          <a:endParaRPr lang="en-US" sz="1400" dirty="0"/>
        </a:p>
      </dgm:t>
    </dgm:pt>
    <dgm:pt modelId="{40777801-F01E-4245-9296-1A1C95A543AE}" type="parTrans" cxnId="{060F499D-9B0F-F044-96F5-67CCB9AAE955}">
      <dgm:prSet/>
      <dgm:spPr/>
      <dgm:t>
        <a:bodyPr/>
        <a:lstStyle/>
        <a:p>
          <a:endParaRPr lang="en-US"/>
        </a:p>
      </dgm:t>
    </dgm:pt>
    <dgm:pt modelId="{0EDE2398-FDFD-E74D-8CA0-9EDE3E11BA10}" type="sibTrans" cxnId="{060F499D-9B0F-F044-96F5-67CCB9AAE955}">
      <dgm:prSet/>
      <dgm:spPr/>
      <dgm:t>
        <a:bodyPr/>
        <a:lstStyle/>
        <a:p>
          <a:endParaRPr lang="en-US"/>
        </a:p>
      </dgm:t>
    </dgm:pt>
    <dgm:pt modelId="{FE9780A1-1B94-6F47-96AE-7EB9147E10F2}">
      <dgm:prSet custT="1"/>
      <dgm:spPr/>
      <dgm:t>
        <a:bodyPr/>
        <a:lstStyle/>
        <a:p>
          <a:pPr rtl="0"/>
          <a:r>
            <a:rPr lang="en-US" sz="1400" dirty="0" smtClean="0"/>
            <a:t>Group Career Counseling</a:t>
          </a:r>
          <a:endParaRPr lang="en-US" sz="1400" dirty="0"/>
        </a:p>
      </dgm:t>
    </dgm:pt>
    <dgm:pt modelId="{48938388-7804-6744-9929-A55CA486C2A2}" type="parTrans" cxnId="{77833788-F7E2-B741-B7E2-BB8D96EADDAB}">
      <dgm:prSet/>
      <dgm:spPr/>
      <dgm:t>
        <a:bodyPr/>
        <a:lstStyle/>
        <a:p>
          <a:endParaRPr lang="en-US"/>
        </a:p>
      </dgm:t>
    </dgm:pt>
    <dgm:pt modelId="{64752D5C-83BC-644F-A86B-3A4D6F98E35B}" type="sibTrans" cxnId="{77833788-F7E2-B741-B7E2-BB8D96EADDAB}">
      <dgm:prSet/>
      <dgm:spPr/>
      <dgm:t>
        <a:bodyPr/>
        <a:lstStyle/>
        <a:p>
          <a:endParaRPr lang="en-US"/>
        </a:p>
      </dgm:t>
    </dgm:pt>
    <dgm:pt modelId="{3FEA491B-0C21-5945-8815-1084743D0721}">
      <dgm:prSet custT="1"/>
      <dgm:spPr/>
      <dgm:t>
        <a:bodyPr/>
        <a:lstStyle/>
        <a:p>
          <a:pPr rtl="0"/>
          <a:r>
            <a:rPr lang="en-US" sz="1400" dirty="0" smtClean="0"/>
            <a:t>Creating of Student Educational Plan </a:t>
          </a:r>
          <a:endParaRPr lang="en-US" sz="1400" dirty="0"/>
        </a:p>
      </dgm:t>
    </dgm:pt>
    <dgm:pt modelId="{65D45013-D426-E348-94B4-CEAC2315D5C5}" type="parTrans" cxnId="{EF8B1078-61C2-764D-8643-0A1237DCECA6}">
      <dgm:prSet/>
      <dgm:spPr/>
      <dgm:t>
        <a:bodyPr/>
        <a:lstStyle/>
        <a:p>
          <a:endParaRPr lang="en-US"/>
        </a:p>
      </dgm:t>
    </dgm:pt>
    <dgm:pt modelId="{EAEB9727-492A-DB49-9A03-8B501D0BD368}" type="sibTrans" cxnId="{EF8B1078-61C2-764D-8643-0A1237DCECA6}">
      <dgm:prSet/>
      <dgm:spPr/>
      <dgm:t>
        <a:bodyPr/>
        <a:lstStyle/>
        <a:p>
          <a:endParaRPr lang="en-US"/>
        </a:p>
      </dgm:t>
    </dgm:pt>
    <dgm:pt modelId="{04E068F0-9CF5-FA4C-BAE6-3FD4F207E68B}">
      <dgm:prSet custT="1"/>
      <dgm:spPr/>
      <dgm:t>
        <a:bodyPr/>
        <a:lstStyle/>
        <a:p>
          <a:pPr rtl="0"/>
          <a:r>
            <a:rPr lang="en-US" sz="1400" dirty="0" smtClean="0"/>
            <a:t>Internships</a:t>
          </a:r>
          <a:endParaRPr lang="en-US" sz="1400" dirty="0"/>
        </a:p>
      </dgm:t>
    </dgm:pt>
    <dgm:pt modelId="{2C5626B8-0592-944E-A2E0-97D2646129B5}" type="parTrans" cxnId="{28119456-F9D0-9144-A7C5-7895AA474E15}">
      <dgm:prSet/>
      <dgm:spPr/>
      <dgm:t>
        <a:bodyPr/>
        <a:lstStyle/>
        <a:p>
          <a:endParaRPr lang="en-US"/>
        </a:p>
      </dgm:t>
    </dgm:pt>
    <dgm:pt modelId="{85981A91-926C-3C42-848A-D2E7B2E0E33F}" type="sibTrans" cxnId="{28119456-F9D0-9144-A7C5-7895AA474E15}">
      <dgm:prSet/>
      <dgm:spPr/>
      <dgm:t>
        <a:bodyPr/>
        <a:lstStyle/>
        <a:p>
          <a:endParaRPr lang="en-US"/>
        </a:p>
      </dgm:t>
    </dgm:pt>
    <dgm:pt modelId="{43685619-CEFF-C249-95C5-9A9B1BC0323F}">
      <dgm:prSet custT="1"/>
      <dgm:spPr/>
      <dgm:t>
        <a:bodyPr/>
        <a:lstStyle/>
        <a:p>
          <a:pPr rtl="0"/>
          <a:r>
            <a:rPr lang="en-US" sz="1400" dirty="0" smtClean="0"/>
            <a:t>High School ROP and College Child Development Courses</a:t>
          </a:r>
          <a:endParaRPr lang="en-US" sz="1400" dirty="0"/>
        </a:p>
      </dgm:t>
    </dgm:pt>
    <dgm:pt modelId="{19C0910D-892F-214C-97B1-55F92E2BB9D2}" type="parTrans" cxnId="{F7AC3F3D-FDBB-B44C-B063-6D700D4CF747}">
      <dgm:prSet/>
      <dgm:spPr/>
      <dgm:t>
        <a:bodyPr/>
        <a:lstStyle/>
        <a:p>
          <a:endParaRPr lang="en-US"/>
        </a:p>
      </dgm:t>
    </dgm:pt>
    <dgm:pt modelId="{A64A9E90-CFB2-144E-8D6E-DC54A1E5019D}" type="sibTrans" cxnId="{F7AC3F3D-FDBB-B44C-B063-6D700D4CF747}">
      <dgm:prSet/>
      <dgm:spPr/>
      <dgm:t>
        <a:bodyPr/>
        <a:lstStyle/>
        <a:p>
          <a:endParaRPr lang="en-US"/>
        </a:p>
      </dgm:t>
    </dgm:pt>
    <dgm:pt modelId="{63F45383-EE46-6C4B-8039-01DB76835FF8}">
      <dgm:prSet custT="1"/>
      <dgm:spPr/>
      <dgm:t>
        <a:bodyPr/>
        <a:lstStyle/>
        <a:p>
          <a:pPr rtl="0"/>
          <a:r>
            <a:rPr lang="en-US" sz="1400" dirty="0" smtClean="0"/>
            <a:t>Internships</a:t>
          </a:r>
          <a:endParaRPr lang="en-US" sz="1400" dirty="0"/>
        </a:p>
      </dgm:t>
    </dgm:pt>
    <dgm:pt modelId="{A393F0B2-DCFC-8341-A7D5-AEEDDA98EAD3}" type="parTrans" cxnId="{15A1D59D-3D14-2240-A2C3-4953E9C3313B}">
      <dgm:prSet/>
      <dgm:spPr/>
      <dgm:t>
        <a:bodyPr/>
        <a:lstStyle/>
        <a:p>
          <a:endParaRPr lang="en-US"/>
        </a:p>
      </dgm:t>
    </dgm:pt>
    <dgm:pt modelId="{E6FDF516-4FCF-CB4A-8A2A-C6A8831D26A0}" type="sibTrans" cxnId="{15A1D59D-3D14-2240-A2C3-4953E9C3313B}">
      <dgm:prSet/>
      <dgm:spPr/>
      <dgm:t>
        <a:bodyPr/>
        <a:lstStyle/>
        <a:p>
          <a:endParaRPr lang="en-US"/>
        </a:p>
      </dgm:t>
    </dgm:pt>
    <dgm:pt modelId="{988B1DB0-514F-3A4B-BF6B-A1562986888F}" type="pres">
      <dgm:prSet presAssocID="{B299DC6E-903F-3744-BAB9-489A0D8D5830}" presName="Name0" presStyleCnt="0">
        <dgm:presLayoutVars>
          <dgm:dir/>
          <dgm:animLvl val="lvl"/>
          <dgm:resizeHandles val="exact"/>
        </dgm:presLayoutVars>
      </dgm:prSet>
      <dgm:spPr/>
      <dgm:t>
        <a:bodyPr/>
        <a:lstStyle/>
        <a:p>
          <a:endParaRPr lang="en-US"/>
        </a:p>
      </dgm:t>
    </dgm:pt>
    <dgm:pt modelId="{19539AE4-77ED-154A-94D2-692956663B5C}" type="pres">
      <dgm:prSet presAssocID="{EB6EC498-B2AC-6343-81BD-695C7F78F26C}" presName="composite" presStyleCnt="0"/>
      <dgm:spPr/>
    </dgm:pt>
    <dgm:pt modelId="{CD42CD0E-1AA9-E540-B1B3-ABEDB1685445}" type="pres">
      <dgm:prSet presAssocID="{EB6EC498-B2AC-6343-81BD-695C7F78F26C}" presName="parTx" presStyleLbl="node1" presStyleIdx="0" presStyleCnt="3">
        <dgm:presLayoutVars>
          <dgm:chMax val="0"/>
          <dgm:chPref val="0"/>
          <dgm:bulletEnabled val="1"/>
        </dgm:presLayoutVars>
      </dgm:prSet>
      <dgm:spPr/>
      <dgm:t>
        <a:bodyPr/>
        <a:lstStyle/>
        <a:p>
          <a:endParaRPr lang="en-US"/>
        </a:p>
      </dgm:t>
    </dgm:pt>
    <dgm:pt modelId="{705DBF78-FBB7-E647-82F6-00184CA927A5}" type="pres">
      <dgm:prSet presAssocID="{EB6EC498-B2AC-6343-81BD-695C7F78F26C}" presName="desTx" presStyleLbl="revTx" presStyleIdx="0" presStyleCnt="3">
        <dgm:presLayoutVars>
          <dgm:bulletEnabled val="1"/>
        </dgm:presLayoutVars>
      </dgm:prSet>
      <dgm:spPr/>
      <dgm:t>
        <a:bodyPr/>
        <a:lstStyle/>
        <a:p>
          <a:endParaRPr lang="en-US"/>
        </a:p>
      </dgm:t>
    </dgm:pt>
    <dgm:pt modelId="{27644644-3DC3-B343-891A-F4AA0B545464}" type="pres">
      <dgm:prSet presAssocID="{92DEADE0-7868-A24E-8EC5-2DA91C9F786B}" presName="space" presStyleCnt="0"/>
      <dgm:spPr/>
    </dgm:pt>
    <dgm:pt modelId="{A9E2CEEF-5B03-114E-A959-530E86451657}" type="pres">
      <dgm:prSet presAssocID="{AA721D23-6DB0-3049-963D-49E846C729D4}" presName="composite" presStyleCnt="0"/>
      <dgm:spPr/>
    </dgm:pt>
    <dgm:pt modelId="{D024C385-B536-844B-8772-664D38C6375A}" type="pres">
      <dgm:prSet presAssocID="{AA721D23-6DB0-3049-963D-49E846C729D4}" presName="parTx" presStyleLbl="node1" presStyleIdx="1" presStyleCnt="3">
        <dgm:presLayoutVars>
          <dgm:chMax val="0"/>
          <dgm:chPref val="0"/>
          <dgm:bulletEnabled val="1"/>
        </dgm:presLayoutVars>
      </dgm:prSet>
      <dgm:spPr/>
      <dgm:t>
        <a:bodyPr/>
        <a:lstStyle/>
        <a:p>
          <a:endParaRPr lang="en-US"/>
        </a:p>
      </dgm:t>
    </dgm:pt>
    <dgm:pt modelId="{51246190-2BBC-4B42-B1DE-FD06EB2A0433}" type="pres">
      <dgm:prSet presAssocID="{AA721D23-6DB0-3049-963D-49E846C729D4}" presName="desTx" presStyleLbl="revTx" presStyleIdx="1" presStyleCnt="3">
        <dgm:presLayoutVars>
          <dgm:bulletEnabled val="1"/>
        </dgm:presLayoutVars>
      </dgm:prSet>
      <dgm:spPr/>
      <dgm:t>
        <a:bodyPr/>
        <a:lstStyle/>
        <a:p>
          <a:endParaRPr lang="en-US"/>
        </a:p>
      </dgm:t>
    </dgm:pt>
    <dgm:pt modelId="{EDA18359-6036-1D41-BD47-26A7E8FCDA9D}" type="pres">
      <dgm:prSet presAssocID="{C8DE35BC-5E72-5D4F-A5F1-99DD3B33D13B}" presName="space" presStyleCnt="0"/>
      <dgm:spPr/>
    </dgm:pt>
    <dgm:pt modelId="{C2802A6C-06AC-D940-92AD-CC2741D9895B}" type="pres">
      <dgm:prSet presAssocID="{AA424E7E-37A3-8A43-9061-183C96CF616E}" presName="composite" presStyleCnt="0"/>
      <dgm:spPr/>
    </dgm:pt>
    <dgm:pt modelId="{CB2933CE-6373-804F-8E5C-6EA852BA586F}" type="pres">
      <dgm:prSet presAssocID="{AA424E7E-37A3-8A43-9061-183C96CF616E}" presName="parTx" presStyleLbl="node1" presStyleIdx="2" presStyleCnt="3">
        <dgm:presLayoutVars>
          <dgm:chMax val="0"/>
          <dgm:chPref val="0"/>
          <dgm:bulletEnabled val="1"/>
        </dgm:presLayoutVars>
      </dgm:prSet>
      <dgm:spPr/>
      <dgm:t>
        <a:bodyPr/>
        <a:lstStyle/>
        <a:p>
          <a:endParaRPr lang="en-US"/>
        </a:p>
      </dgm:t>
    </dgm:pt>
    <dgm:pt modelId="{AA0FC4D0-851F-5343-85E3-4CEFE3DB8880}" type="pres">
      <dgm:prSet presAssocID="{AA424E7E-37A3-8A43-9061-183C96CF616E}" presName="desTx" presStyleLbl="revTx" presStyleIdx="2" presStyleCnt="3">
        <dgm:presLayoutVars>
          <dgm:bulletEnabled val="1"/>
        </dgm:presLayoutVars>
      </dgm:prSet>
      <dgm:spPr/>
      <dgm:t>
        <a:bodyPr/>
        <a:lstStyle/>
        <a:p>
          <a:endParaRPr lang="en-US"/>
        </a:p>
      </dgm:t>
    </dgm:pt>
  </dgm:ptLst>
  <dgm:cxnLst>
    <dgm:cxn modelId="{43DFE108-A818-894C-B30C-9FA2859252CD}" type="presOf" srcId="{5F345C60-1A74-154E-B19F-0E83AD931DC5}" destId="{705DBF78-FBB7-E647-82F6-00184CA927A5}" srcOrd="0" destOrd="0" presId="urn:microsoft.com/office/officeart/2005/8/layout/chevron1"/>
    <dgm:cxn modelId="{F39EB6B0-EB80-F94D-AD33-C4588D9A0DE3}" srcId="{B299DC6E-903F-3744-BAB9-489A0D8D5830}" destId="{EB6EC498-B2AC-6343-81BD-695C7F78F26C}" srcOrd="0" destOrd="0" parTransId="{A4256A02-AC0B-0B4F-9F4F-437EB2B70FA0}" sibTransId="{92DEADE0-7868-A24E-8EC5-2DA91C9F786B}"/>
    <dgm:cxn modelId="{F7AC3F3D-FDBB-B44C-B063-6D700D4CF747}" srcId="{AA424E7E-37A3-8A43-9061-183C96CF616E}" destId="{43685619-CEFF-C249-95C5-9A9B1BC0323F}" srcOrd="4" destOrd="0" parTransId="{19C0910D-892F-214C-97B1-55F92E2BB9D2}" sibTransId="{A64A9E90-CFB2-144E-8D6E-DC54A1E5019D}"/>
    <dgm:cxn modelId="{B1745830-F0C7-4C4D-9583-042E00A56F9C}" type="presOf" srcId="{43685619-CEFF-C249-95C5-9A9B1BC0323F}" destId="{AA0FC4D0-851F-5343-85E3-4CEFE3DB8880}" srcOrd="0" destOrd="4" presId="urn:microsoft.com/office/officeart/2005/8/layout/chevron1"/>
    <dgm:cxn modelId="{4435DDD2-09AB-844A-A2E0-D4A85507A319}" type="presOf" srcId="{1776E849-4E72-744E-ABE2-2A4D81809FE6}" destId="{51246190-2BBC-4B42-B1DE-FD06EB2A0433}" srcOrd="0" destOrd="1" presId="urn:microsoft.com/office/officeart/2005/8/layout/chevron1"/>
    <dgm:cxn modelId="{EC6FB84A-9802-4A47-8534-14AD20B1D335}" type="presOf" srcId="{7FB96B69-7CCA-6340-B61E-178A64339E5E}" destId="{AA0FC4D0-851F-5343-85E3-4CEFE3DB8880}" srcOrd="0" destOrd="0" presId="urn:microsoft.com/office/officeart/2005/8/layout/chevron1"/>
    <dgm:cxn modelId="{94E936CB-6BF7-B346-806B-B61CA9356A7B}" srcId="{AA721D23-6DB0-3049-963D-49E846C729D4}" destId="{62B840ED-8967-7E43-B05A-F767A9188F8F}" srcOrd="3" destOrd="0" parTransId="{78F6D2DF-F8D0-F54A-986D-4E25558B9BF2}" sibTransId="{F7F7506D-0B25-AD4D-8217-BE72EB61B3A4}"/>
    <dgm:cxn modelId="{A6AC4199-8059-BF49-9481-396CAC008CA3}" type="presOf" srcId="{EB6EC498-B2AC-6343-81BD-695C7F78F26C}" destId="{CD42CD0E-1AA9-E540-B1B3-ABEDB1685445}" srcOrd="0" destOrd="0" presId="urn:microsoft.com/office/officeart/2005/8/layout/chevron1"/>
    <dgm:cxn modelId="{E04B9EC3-7CE4-CE4B-AF1F-AE035DBE46CC}" srcId="{B299DC6E-903F-3744-BAB9-489A0D8D5830}" destId="{AA721D23-6DB0-3049-963D-49E846C729D4}" srcOrd="1" destOrd="0" parTransId="{2EB65B01-D530-2841-9FA6-BC82FB14F555}" sibTransId="{C8DE35BC-5E72-5D4F-A5F1-99DD3B33D13B}"/>
    <dgm:cxn modelId="{2494C52A-AEBD-3547-A2C0-DDEFE77D02C9}" srcId="{AA721D23-6DB0-3049-963D-49E846C729D4}" destId="{9B30145F-9683-874B-A413-E3CBC97D367B}" srcOrd="5" destOrd="0" parTransId="{DC9C5B0A-DDED-D246-9FE3-7DB570BF9028}" sibTransId="{F0D603EC-2300-1F43-B125-8F7633508A08}"/>
    <dgm:cxn modelId="{D85DE241-B344-F147-B8E8-A2676C98B937}" type="presOf" srcId="{16422ECF-C262-D145-87FD-BFEF6A936817}" destId="{51246190-2BBC-4B42-B1DE-FD06EB2A0433}" srcOrd="0" destOrd="6" presId="urn:microsoft.com/office/officeart/2005/8/layout/chevron1"/>
    <dgm:cxn modelId="{26970A69-96A4-F343-8A46-091B3239D29A}" type="presOf" srcId="{62B840ED-8967-7E43-B05A-F767A9188F8F}" destId="{51246190-2BBC-4B42-B1DE-FD06EB2A0433}" srcOrd="0" destOrd="3" presId="urn:microsoft.com/office/officeart/2005/8/layout/chevron1"/>
    <dgm:cxn modelId="{9C1B152B-82AE-6D4D-BD97-BF0563E6D281}" type="presOf" srcId="{4C5DBD50-C719-3947-967B-B3E6872F69CE}" destId="{51246190-2BBC-4B42-B1DE-FD06EB2A0433}" srcOrd="0" destOrd="0" presId="urn:microsoft.com/office/officeart/2005/8/layout/chevron1"/>
    <dgm:cxn modelId="{C3D06079-E4B6-2747-A2B0-AAC5F03E1AE8}" srcId="{AA721D23-6DB0-3049-963D-49E846C729D4}" destId="{16422ECF-C262-D145-87FD-BFEF6A936817}" srcOrd="6" destOrd="0" parTransId="{02B33F0D-3B87-D341-B2A8-824BBC86DF92}" sibTransId="{C0CEE0B8-3A25-A64B-AB3C-6039BE3F4833}"/>
    <dgm:cxn modelId="{6B581B0D-36A3-EB47-8280-D0FEA4CE11D8}" type="presOf" srcId="{E34B88E2-DCAD-D043-9A51-14B4BDB3EE98}" destId="{51246190-2BBC-4B42-B1DE-FD06EB2A0433}" srcOrd="0" destOrd="7" presId="urn:microsoft.com/office/officeart/2005/8/layout/chevron1"/>
    <dgm:cxn modelId="{EB49A9A9-7226-7F43-BD1E-ED005A028E2A}" type="presOf" srcId="{AA721D23-6DB0-3049-963D-49E846C729D4}" destId="{D024C385-B536-844B-8772-664D38C6375A}" srcOrd="0" destOrd="0" presId="urn:microsoft.com/office/officeart/2005/8/layout/chevron1"/>
    <dgm:cxn modelId="{A60345C5-0CED-D845-B03B-BBA69BE94F84}" type="presOf" srcId="{DBBEDB42-A45E-0944-A032-6CC4CE154B2F}" destId="{705DBF78-FBB7-E647-82F6-00184CA927A5}" srcOrd="0" destOrd="1" presId="urn:microsoft.com/office/officeart/2005/8/layout/chevron1"/>
    <dgm:cxn modelId="{A67FB89F-A9EE-784D-A1C0-BF1CD69077BA}" srcId="{B299DC6E-903F-3744-BAB9-489A0D8D5830}" destId="{AA424E7E-37A3-8A43-9061-183C96CF616E}" srcOrd="2" destOrd="0" parTransId="{69FA73AD-1604-1E45-80B8-EC371BD0796A}" sibTransId="{DC4F61D4-C24C-C342-8865-1FC9B7D627AC}"/>
    <dgm:cxn modelId="{EA8AECF5-CA38-4A4B-9145-0187B2CB14BD}" type="presOf" srcId="{3FEA491B-0C21-5945-8815-1084743D0721}" destId="{AA0FC4D0-851F-5343-85E3-4CEFE3DB8880}" srcOrd="0" destOrd="2" presId="urn:microsoft.com/office/officeart/2005/8/layout/chevron1"/>
    <dgm:cxn modelId="{79554B40-21B5-184B-988D-6C6695F629B1}" type="presOf" srcId="{AA424E7E-37A3-8A43-9061-183C96CF616E}" destId="{CB2933CE-6373-804F-8E5C-6EA852BA586F}" srcOrd="0" destOrd="0" presId="urn:microsoft.com/office/officeart/2005/8/layout/chevron1"/>
    <dgm:cxn modelId="{EF8B1078-61C2-764D-8643-0A1237DCECA6}" srcId="{AA424E7E-37A3-8A43-9061-183C96CF616E}" destId="{3FEA491B-0C21-5945-8815-1084743D0721}" srcOrd="2" destOrd="0" parTransId="{65D45013-D426-E348-94B4-CEAC2315D5C5}" sibTransId="{EAEB9727-492A-DB49-9A03-8B501D0BD368}"/>
    <dgm:cxn modelId="{28119456-F9D0-9144-A7C5-7895AA474E15}" srcId="{AA424E7E-37A3-8A43-9061-183C96CF616E}" destId="{04E068F0-9CF5-FA4C-BAE6-3FD4F207E68B}" srcOrd="3" destOrd="0" parTransId="{2C5626B8-0592-944E-A2E0-97D2646129B5}" sibTransId="{85981A91-926C-3C42-848A-D2E7B2E0E33F}"/>
    <dgm:cxn modelId="{77B1C24B-AECF-6D4E-B028-EE43DC595E4F}" type="presOf" srcId="{9B30145F-9683-874B-A413-E3CBC97D367B}" destId="{51246190-2BBC-4B42-B1DE-FD06EB2A0433}" srcOrd="0" destOrd="5" presId="urn:microsoft.com/office/officeart/2005/8/layout/chevron1"/>
    <dgm:cxn modelId="{2EF3A923-28E6-0F4C-A7B9-67A4F57BB74C}" type="presOf" srcId="{63F45383-EE46-6C4B-8039-01DB76835FF8}" destId="{51246190-2BBC-4B42-B1DE-FD06EB2A0433}" srcOrd="0" destOrd="2" presId="urn:microsoft.com/office/officeart/2005/8/layout/chevron1"/>
    <dgm:cxn modelId="{060F499D-9B0F-F044-96F5-67CCB9AAE955}" srcId="{AA424E7E-37A3-8A43-9061-183C96CF616E}" destId="{7FB96B69-7CCA-6340-B61E-178A64339E5E}" srcOrd="0" destOrd="0" parTransId="{40777801-F01E-4245-9296-1A1C95A543AE}" sibTransId="{0EDE2398-FDFD-E74D-8CA0-9EDE3E11BA10}"/>
    <dgm:cxn modelId="{77833788-F7E2-B741-B7E2-BB8D96EADDAB}" srcId="{AA424E7E-37A3-8A43-9061-183C96CF616E}" destId="{FE9780A1-1B94-6F47-96AE-7EB9147E10F2}" srcOrd="1" destOrd="0" parTransId="{48938388-7804-6744-9929-A55CA486C2A2}" sibTransId="{64752D5C-83BC-644F-A86B-3A4D6F98E35B}"/>
    <dgm:cxn modelId="{6E5C45C5-0CC1-9C4A-BBFC-C5143DFA2EF3}" srcId="{EB6EC498-B2AC-6343-81BD-695C7F78F26C}" destId="{DBBEDB42-A45E-0944-A032-6CC4CE154B2F}" srcOrd="1" destOrd="0" parTransId="{C9C0AFC7-9420-434D-BC4B-47DC813FCBA1}" sibTransId="{EB945F9D-DFFB-324D-AF73-F99D5B54A930}"/>
    <dgm:cxn modelId="{69CB3E09-3925-B744-A51C-57E49F2A471C}" srcId="{AA721D23-6DB0-3049-963D-49E846C729D4}" destId="{4C5DBD50-C719-3947-967B-B3E6872F69CE}" srcOrd="0" destOrd="0" parTransId="{585FEA71-B405-7C4B-8E51-99BA85C2B953}" sibTransId="{5361EF1D-4109-E74D-8901-92304AF16BC9}"/>
    <dgm:cxn modelId="{226ECCD8-C011-1A4F-BB9F-DF580A0D2A52}" type="presOf" srcId="{04E068F0-9CF5-FA4C-BAE6-3FD4F207E68B}" destId="{AA0FC4D0-851F-5343-85E3-4CEFE3DB8880}" srcOrd="0" destOrd="3" presId="urn:microsoft.com/office/officeart/2005/8/layout/chevron1"/>
    <dgm:cxn modelId="{86C38A1B-B9ED-4641-93A6-8CDE8A786F41}" srcId="{AA721D23-6DB0-3049-963D-49E846C729D4}" destId="{AE1E7BDF-1779-8D4D-BC59-DB04D43D77C7}" srcOrd="4" destOrd="0" parTransId="{229F451A-6AD8-7F41-9326-D886F836D170}" sibTransId="{D698D327-D2E1-684B-97EB-CA39FCFCE5E0}"/>
    <dgm:cxn modelId="{49577366-377A-2A4E-A6B8-615A6FAB8478}" srcId="{EB6EC498-B2AC-6343-81BD-695C7F78F26C}" destId="{5F345C60-1A74-154E-B19F-0E83AD931DC5}" srcOrd="0" destOrd="0" parTransId="{F67A21E6-3E1F-F547-8E30-393F5A4EDC8C}" sibTransId="{C847939C-A84F-BD45-B61D-C32B24EA09C9}"/>
    <dgm:cxn modelId="{15A1D59D-3D14-2240-A2C3-4953E9C3313B}" srcId="{AA721D23-6DB0-3049-963D-49E846C729D4}" destId="{63F45383-EE46-6C4B-8039-01DB76835FF8}" srcOrd="2" destOrd="0" parTransId="{A393F0B2-DCFC-8341-A7D5-AEEDDA98EAD3}" sibTransId="{E6FDF516-4FCF-CB4A-8A2A-C6A8831D26A0}"/>
    <dgm:cxn modelId="{3AF175E5-AD76-C14C-8861-18B823059B97}" type="presOf" srcId="{FE9780A1-1B94-6F47-96AE-7EB9147E10F2}" destId="{AA0FC4D0-851F-5343-85E3-4CEFE3DB8880}" srcOrd="0" destOrd="1" presId="urn:microsoft.com/office/officeart/2005/8/layout/chevron1"/>
    <dgm:cxn modelId="{DC7BF0F4-BB85-C349-A1F1-2DC4C4E454BC}" srcId="{AA721D23-6DB0-3049-963D-49E846C729D4}" destId="{1776E849-4E72-744E-ABE2-2A4D81809FE6}" srcOrd="1" destOrd="0" parTransId="{5FDE5DE2-31F4-3146-8F9F-203424E0C1FE}" sibTransId="{7E5E7DCC-B6AB-6B4F-A14B-1C8ABD528326}"/>
    <dgm:cxn modelId="{1F6010BF-AEBD-374D-A08C-99D3C2F58326}" type="presOf" srcId="{B299DC6E-903F-3744-BAB9-489A0D8D5830}" destId="{988B1DB0-514F-3A4B-BF6B-A1562986888F}" srcOrd="0" destOrd="0" presId="urn:microsoft.com/office/officeart/2005/8/layout/chevron1"/>
    <dgm:cxn modelId="{474745B7-8BD8-8848-A8B6-CF24DF9131E7}" srcId="{AA721D23-6DB0-3049-963D-49E846C729D4}" destId="{E34B88E2-DCAD-D043-9A51-14B4BDB3EE98}" srcOrd="7" destOrd="0" parTransId="{4232E134-AEF1-9249-A5CF-A3C43338E91E}" sibTransId="{149CFFAF-0CB9-DF4C-AD32-1C5C94200103}"/>
    <dgm:cxn modelId="{482190DC-42A5-E347-A46C-B1312DC915E0}" type="presOf" srcId="{AE1E7BDF-1779-8D4D-BC59-DB04D43D77C7}" destId="{51246190-2BBC-4B42-B1DE-FD06EB2A0433}" srcOrd="0" destOrd="4" presId="urn:microsoft.com/office/officeart/2005/8/layout/chevron1"/>
    <dgm:cxn modelId="{7CA49829-F051-F742-8B52-C7A47E75D3EC}" type="presParOf" srcId="{988B1DB0-514F-3A4B-BF6B-A1562986888F}" destId="{19539AE4-77ED-154A-94D2-692956663B5C}" srcOrd="0" destOrd="0" presId="urn:microsoft.com/office/officeart/2005/8/layout/chevron1"/>
    <dgm:cxn modelId="{4E8FEAFE-DB87-3C43-83D6-DF7B733CFE25}" type="presParOf" srcId="{19539AE4-77ED-154A-94D2-692956663B5C}" destId="{CD42CD0E-1AA9-E540-B1B3-ABEDB1685445}" srcOrd="0" destOrd="0" presId="urn:microsoft.com/office/officeart/2005/8/layout/chevron1"/>
    <dgm:cxn modelId="{B87EF6F9-4E17-874E-B05D-3569AA46615E}" type="presParOf" srcId="{19539AE4-77ED-154A-94D2-692956663B5C}" destId="{705DBF78-FBB7-E647-82F6-00184CA927A5}" srcOrd="1" destOrd="0" presId="urn:microsoft.com/office/officeart/2005/8/layout/chevron1"/>
    <dgm:cxn modelId="{93224F9A-B033-324A-8D24-4A89E6CE2D36}" type="presParOf" srcId="{988B1DB0-514F-3A4B-BF6B-A1562986888F}" destId="{27644644-3DC3-B343-891A-F4AA0B545464}" srcOrd="1" destOrd="0" presId="urn:microsoft.com/office/officeart/2005/8/layout/chevron1"/>
    <dgm:cxn modelId="{12762ADF-85C4-A847-B8E4-48C8E3BA566B}" type="presParOf" srcId="{988B1DB0-514F-3A4B-BF6B-A1562986888F}" destId="{A9E2CEEF-5B03-114E-A959-530E86451657}" srcOrd="2" destOrd="0" presId="urn:microsoft.com/office/officeart/2005/8/layout/chevron1"/>
    <dgm:cxn modelId="{82F71720-35F2-074E-94F0-502AAF996308}" type="presParOf" srcId="{A9E2CEEF-5B03-114E-A959-530E86451657}" destId="{D024C385-B536-844B-8772-664D38C6375A}" srcOrd="0" destOrd="0" presId="urn:microsoft.com/office/officeart/2005/8/layout/chevron1"/>
    <dgm:cxn modelId="{FB76EA07-2265-0B49-817C-8B90637FC902}" type="presParOf" srcId="{A9E2CEEF-5B03-114E-A959-530E86451657}" destId="{51246190-2BBC-4B42-B1DE-FD06EB2A0433}" srcOrd="1" destOrd="0" presId="urn:microsoft.com/office/officeart/2005/8/layout/chevron1"/>
    <dgm:cxn modelId="{2B15B753-015B-C449-AF4B-00D77AE37DF8}" type="presParOf" srcId="{988B1DB0-514F-3A4B-BF6B-A1562986888F}" destId="{EDA18359-6036-1D41-BD47-26A7E8FCDA9D}" srcOrd="3" destOrd="0" presId="urn:microsoft.com/office/officeart/2005/8/layout/chevron1"/>
    <dgm:cxn modelId="{757CEA80-F8BE-2F43-9F45-841561CEE600}" type="presParOf" srcId="{988B1DB0-514F-3A4B-BF6B-A1562986888F}" destId="{C2802A6C-06AC-D940-92AD-CC2741D9895B}" srcOrd="4" destOrd="0" presId="urn:microsoft.com/office/officeart/2005/8/layout/chevron1"/>
    <dgm:cxn modelId="{5B84F3D3-EE11-344A-A6FA-06001296D9E7}" type="presParOf" srcId="{C2802A6C-06AC-D940-92AD-CC2741D9895B}" destId="{CB2933CE-6373-804F-8E5C-6EA852BA586F}" srcOrd="0" destOrd="0" presId="urn:microsoft.com/office/officeart/2005/8/layout/chevron1"/>
    <dgm:cxn modelId="{501E861E-69EA-D646-A99F-25845BB3F1EC}" type="presParOf" srcId="{C2802A6C-06AC-D940-92AD-CC2741D9895B}" destId="{AA0FC4D0-851F-5343-85E3-4CEFE3DB8880}" srcOrd="1" destOrd="0" presId="urn:microsoft.com/office/officeart/2005/8/layout/chevron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E019A11-ED6D-1347-847A-5E5D3B65B3BD}">
      <dsp:nvSpPr>
        <dsp:cNvPr id="0" name=""/>
        <dsp:cNvSpPr/>
      </dsp:nvSpPr>
      <dsp:spPr>
        <a:xfrm>
          <a:off x="0" y="221384"/>
          <a:ext cx="6248400" cy="112612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4945" tIns="270764" rIns="484945"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smtClean="0"/>
            <a:t>Panorama High</a:t>
          </a:r>
          <a:endParaRPr lang="en-US" sz="1600" kern="1200" dirty="0"/>
        </a:p>
        <a:p>
          <a:pPr marL="171450" lvl="1" indent="-171450" algn="l" defTabSz="711200" rtl="0">
            <a:lnSpc>
              <a:spcPct val="90000"/>
            </a:lnSpc>
            <a:spcBef>
              <a:spcPct val="0"/>
            </a:spcBef>
            <a:spcAft>
              <a:spcPct val="15000"/>
            </a:spcAft>
            <a:buChar char="••"/>
          </a:pPr>
          <a:r>
            <a:rPr lang="en-US" sz="1600" kern="1200" dirty="0" smtClean="0"/>
            <a:t>Polytechnic High</a:t>
          </a:r>
          <a:endParaRPr lang="en-US" sz="1600" kern="1200" dirty="0"/>
        </a:p>
        <a:p>
          <a:pPr marL="171450" lvl="1" indent="-171450" algn="l" defTabSz="711200" rtl="0">
            <a:lnSpc>
              <a:spcPct val="90000"/>
            </a:lnSpc>
            <a:spcBef>
              <a:spcPct val="0"/>
            </a:spcBef>
            <a:spcAft>
              <a:spcPct val="15000"/>
            </a:spcAft>
            <a:buChar char="••"/>
          </a:pPr>
          <a:r>
            <a:rPr lang="en-US" sz="1600" kern="1200" dirty="0" smtClean="0"/>
            <a:t>San Fernando High</a:t>
          </a:r>
          <a:endParaRPr lang="en-US" sz="1600" kern="1200" dirty="0"/>
        </a:p>
      </dsp:txBody>
      <dsp:txXfrm>
        <a:off x="0" y="221384"/>
        <a:ext cx="6248400" cy="1126125"/>
      </dsp:txXfrm>
    </dsp:sp>
    <dsp:sp modelId="{05F9FE06-EAEC-E745-986C-682A9AAF4C53}">
      <dsp:nvSpPr>
        <dsp:cNvPr id="0" name=""/>
        <dsp:cNvSpPr/>
      </dsp:nvSpPr>
      <dsp:spPr>
        <a:xfrm>
          <a:off x="312420" y="29504"/>
          <a:ext cx="4373880" cy="38376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322" tIns="0" rIns="165322" bIns="0" numCol="1" spcCol="1270" anchor="ctr" anchorCtr="0">
          <a:noAutofit/>
        </a:bodyPr>
        <a:lstStyle/>
        <a:p>
          <a:pPr lvl="0" algn="l" defTabSz="577850" rtl="0">
            <a:lnSpc>
              <a:spcPct val="90000"/>
            </a:lnSpc>
            <a:spcBef>
              <a:spcPct val="0"/>
            </a:spcBef>
            <a:spcAft>
              <a:spcPct val="35000"/>
            </a:spcAft>
          </a:pPr>
          <a:r>
            <a:rPr lang="en-US" sz="1300" kern="1200" smtClean="0"/>
            <a:t>Secondary</a:t>
          </a:r>
          <a:endParaRPr lang="en-US" sz="1300" kern="1200"/>
        </a:p>
      </dsp:txBody>
      <dsp:txXfrm>
        <a:off x="312420" y="29504"/>
        <a:ext cx="4373880" cy="383760"/>
      </dsp:txXfrm>
    </dsp:sp>
    <dsp:sp modelId="{CFFFDFDB-3425-CF4D-B837-AEA953D916E8}">
      <dsp:nvSpPr>
        <dsp:cNvPr id="0" name=""/>
        <dsp:cNvSpPr/>
      </dsp:nvSpPr>
      <dsp:spPr>
        <a:xfrm>
          <a:off x="0" y="1609590"/>
          <a:ext cx="6248400" cy="1126125"/>
        </a:xfrm>
        <a:prstGeom prst="rect">
          <a:avLst/>
        </a:prstGeom>
        <a:solidFill>
          <a:schemeClr val="lt1">
            <a:alpha val="90000"/>
            <a:hueOff val="0"/>
            <a:satOff val="0"/>
            <a:lumOff val="0"/>
            <a:alphaOff val="0"/>
          </a:schemeClr>
        </a:solidFill>
        <a:ln w="9525" cap="flat" cmpd="sng" algn="ctr">
          <a:solidFill>
            <a:schemeClr val="accent2">
              <a:hueOff val="-312261"/>
              <a:satOff val="-13206"/>
              <a:lumOff val="294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4945" tIns="270764" rIns="484945"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smtClean="0"/>
            <a:t>Los Angeles Valley College</a:t>
          </a:r>
          <a:endParaRPr lang="en-US" sz="1600" kern="1200" dirty="0"/>
        </a:p>
        <a:p>
          <a:pPr marL="171450" lvl="1" indent="-171450" algn="l" defTabSz="711200" rtl="0">
            <a:lnSpc>
              <a:spcPct val="90000"/>
            </a:lnSpc>
            <a:spcBef>
              <a:spcPct val="0"/>
            </a:spcBef>
            <a:spcAft>
              <a:spcPct val="15000"/>
            </a:spcAft>
            <a:buChar char="••"/>
          </a:pPr>
          <a:r>
            <a:rPr lang="en-US" sz="1600" kern="1200" dirty="0" smtClean="0"/>
            <a:t>California State University, Northridge</a:t>
          </a:r>
          <a:endParaRPr lang="en-US" sz="1600" kern="1200" dirty="0"/>
        </a:p>
        <a:p>
          <a:pPr marL="171450" lvl="1" indent="-171450" algn="l" defTabSz="711200" rtl="0">
            <a:lnSpc>
              <a:spcPct val="90000"/>
            </a:lnSpc>
            <a:spcBef>
              <a:spcPct val="0"/>
            </a:spcBef>
            <a:spcAft>
              <a:spcPct val="15000"/>
            </a:spcAft>
            <a:buChar char="••"/>
          </a:pPr>
          <a:r>
            <a:rPr lang="en-US" sz="1600" kern="1200" dirty="0" smtClean="0"/>
            <a:t>University of La Verne</a:t>
          </a:r>
          <a:endParaRPr lang="en-US" sz="1600" kern="1200" dirty="0"/>
        </a:p>
      </dsp:txBody>
      <dsp:txXfrm>
        <a:off x="0" y="1609590"/>
        <a:ext cx="6248400" cy="1126125"/>
      </dsp:txXfrm>
    </dsp:sp>
    <dsp:sp modelId="{427CA276-F821-F34F-A9F5-5DF428901B92}">
      <dsp:nvSpPr>
        <dsp:cNvPr id="0" name=""/>
        <dsp:cNvSpPr/>
      </dsp:nvSpPr>
      <dsp:spPr>
        <a:xfrm>
          <a:off x="312420" y="1417709"/>
          <a:ext cx="4373880" cy="383760"/>
        </a:xfrm>
        <a:prstGeom prst="roundRect">
          <a:avLst/>
        </a:prstGeom>
        <a:gradFill rotWithShape="0">
          <a:gsLst>
            <a:gs pos="0">
              <a:schemeClr val="accent2">
                <a:hueOff val="-312261"/>
                <a:satOff val="-13206"/>
                <a:lumOff val="2941"/>
                <a:alphaOff val="0"/>
                <a:shade val="51000"/>
                <a:satMod val="130000"/>
              </a:schemeClr>
            </a:gs>
            <a:gs pos="80000">
              <a:schemeClr val="accent2">
                <a:hueOff val="-312261"/>
                <a:satOff val="-13206"/>
                <a:lumOff val="2941"/>
                <a:alphaOff val="0"/>
                <a:shade val="93000"/>
                <a:satMod val="130000"/>
              </a:schemeClr>
            </a:gs>
            <a:gs pos="100000">
              <a:schemeClr val="accent2">
                <a:hueOff val="-312261"/>
                <a:satOff val="-13206"/>
                <a:lumOff val="2941"/>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322" tIns="0" rIns="165322" bIns="0" numCol="1" spcCol="1270" anchor="ctr" anchorCtr="0">
          <a:noAutofit/>
        </a:bodyPr>
        <a:lstStyle/>
        <a:p>
          <a:pPr lvl="0" algn="l" defTabSz="577850" rtl="0">
            <a:lnSpc>
              <a:spcPct val="90000"/>
            </a:lnSpc>
            <a:spcBef>
              <a:spcPct val="0"/>
            </a:spcBef>
            <a:spcAft>
              <a:spcPct val="35000"/>
            </a:spcAft>
          </a:pPr>
          <a:r>
            <a:rPr lang="en-US" sz="1300" kern="1200" smtClean="0"/>
            <a:t>Postsecondary</a:t>
          </a:r>
          <a:endParaRPr lang="en-US" sz="1300" kern="1200"/>
        </a:p>
      </dsp:txBody>
      <dsp:txXfrm>
        <a:off x="312420" y="1417709"/>
        <a:ext cx="4373880" cy="383760"/>
      </dsp:txXfrm>
    </dsp:sp>
    <dsp:sp modelId="{6AD961D2-E8DE-994B-B455-FF60B01A6C2A}">
      <dsp:nvSpPr>
        <dsp:cNvPr id="0" name=""/>
        <dsp:cNvSpPr/>
      </dsp:nvSpPr>
      <dsp:spPr>
        <a:xfrm>
          <a:off x="0" y="2997795"/>
          <a:ext cx="6248400" cy="1392300"/>
        </a:xfrm>
        <a:prstGeom prst="rect">
          <a:avLst/>
        </a:prstGeom>
        <a:solidFill>
          <a:schemeClr val="lt1">
            <a:alpha val="90000"/>
            <a:hueOff val="0"/>
            <a:satOff val="0"/>
            <a:lumOff val="0"/>
            <a:alphaOff val="0"/>
          </a:schemeClr>
        </a:solidFill>
        <a:ln w="9525" cap="flat" cmpd="sng" algn="ctr">
          <a:solidFill>
            <a:schemeClr val="accent2">
              <a:hueOff val="-624521"/>
              <a:satOff val="-26412"/>
              <a:lumOff val="588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84945" tIns="270764" rIns="484945"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smtClean="0"/>
            <a:t>Bright Horizons</a:t>
          </a:r>
          <a:endParaRPr lang="en-US" sz="1600" kern="1200" dirty="0"/>
        </a:p>
        <a:p>
          <a:pPr marL="171450" lvl="1" indent="-171450" algn="l" defTabSz="711200" rtl="0">
            <a:lnSpc>
              <a:spcPct val="90000"/>
            </a:lnSpc>
            <a:spcBef>
              <a:spcPct val="0"/>
            </a:spcBef>
            <a:spcAft>
              <a:spcPct val="15000"/>
            </a:spcAft>
            <a:buChar char="••"/>
          </a:pPr>
          <a:r>
            <a:rPr lang="en-US" sz="1600" kern="1200" dirty="0" smtClean="0"/>
            <a:t>Child Care Resource Center</a:t>
          </a:r>
          <a:endParaRPr lang="en-US" sz="1600" kern="1200" dirty="0"/>
        </a:p>
        <a:p>
          <a:pPr marL="171450" lvl="1" indent="-171450" algn="l" defTabSz="711200" rtl="0">
            <a:lnSpc>
              <a:spcPct val="90000"/>
            </a:lnSpc>
            <a:spcBef>
              <a:spcPct val="0"/>
            </a:spcBef>
            <a:spcAft>
              <a:spcPct val="15000"/>
            </a:spcAft>
            <a:buChar char="••"/>
          </a:pPr>
          <a:r>
            <a:rPr lang="en-US" sz="1600" kern="1200" dirty="0" smtClean="0"/>
            <a:t>Los Angeles Unified School District</a:t>
          </a:r>
          <a:endParaRPr lang="en-US" sz="1600" kern="1200" dirty="0"/>
        </a:p>
        <a:p>
          <a:pPr marL="171450" lvl="1" indent="-171450" algn="l" defTabSz="711200" rtl="0">
            <a:lnSpc>
              <a:spcPct val="90000"/>
            </a:lnSpc>
            <a:spcBef>
              <a:spcPct val="0"/>
            </a:spcBef>
            <a:spcAft>
              <a:spcPct val="15000"/>
            </a:spcAft>
            <a:buChar char="••"/>
          </a:pPr>
          <a:r>
            <a:rPr lang="en-US" sz="1600" kern="1200" dirty="0" smtClean="0"/>
            <a:t>Volunteers of America (Head Start)</a:t>
          </a:r>
          <a:endParaRPr lang="en-US" sz="1600" kern="1200" dirty="0"/>
        </a:p>
      </dsp:txBody>
      <dsp:txXfrm>
        <a:off x="0" y="2997795"/>
        <a:ext cx="6248400" cy="1392300"/>
      </dsp:txXfrm>
    </dsp:sp>
    <dsp:sp modelId="{A406B465-BCF2-C643-87D8-E5097CBDD219}">
      <dsp:nvSpPr>
        <dsp:cNvPr id="0" name=""/>
        <dsp:cNvSpPr/>
      </dsp:nvSpPr>
      <dsp:spPr>
        <a:xfrm>
          <a:off x="312420" y="2805915"/>
          <a:ext cx="4373880" cy="383760"/>
        </a:xfrm>
        <a:prstGeom prst="roundRect">
          <a:avLst/>
        </a:prstGeom>
        <a:gradFill rotWithShape="0">
          <a:gsLst>
            <a:gs pos="0">
              <a:schemeClr val="accent2">
                <a:hueOff val="-624521"/>
                <a:satOff val="-26412"/>
                <a:lumOff val="5882"/>
                <a:alphaOff val="0"/>
                <a:shade val="51000"/>
                <a:satMod val="130000"/>
              </a:schemeClr>
            </a:gs>
            <a:gs pos="80000">
              <a:schemeClr val="accent2">
                <a:hueOff val="-624521"/>
                <a:satOff val="-26412"/>
                <a:lumOff val="5882"/>
                <a:alphaOff val="0"/>
                <a:shade val="93000"/>
                <a:satMod val="130000"/>
              </a:schemeClr>
            </a:gs>
            <a:gs pos="100000">
              <a:schemeClr val="accent2">
                <a:hueOff val="-624521"/>
                <a:satOff val="-26412"/>
                <a:lumOff val="588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322" tIns="0" rIns="165322" bIns="0" numCol="1" spcCol="1270" anchor="ctr" anchorCtr="0">
          <a:noAutofit/>
        </a:bodyPr>
        <a:lstStyle/>
        <a:p>
          <a:pPr lvl="0" algn="l" defTabSz="577850" rtl="0">
            <a:lnSpc>
              <a:spcPct val="90000"/>
            </a:lnSpc>
            <a:spcBef>
              <a:spcPct val="0"/>
            </a:spcBef>
            <a:spcAft>
              <a:spcPct val="35000"/>
            </a:spcAft>
          </a:pPr>
          <a:r>
            <a:rPr lang="en-US" sz="1300" kern="1200" smtClean="0"/>
            <a:t>Business/Industry</a:t>
          </a:r>
          <a:endParaRPr lang="en-US" sz="1300" kern="1200"/>
        </a:p>
      </dsp:txBody>
      <dsp:txXfrm>
        <a:off x="312420" y="2805915"/>
        <a:ext cx="4373880" cy="38376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BE79902-4F3F-0843-BFCD-2F99C8FE0197}">
      <dsp:nvSpPr>
        <dsp:cNvPr id="0" name=""/>
        <dsp:cNvSpPr/>
      </dsp:nvSpPr>
      <dsp:spPr>
        <a:xfrm>
          <a:off x="0" y="0"/>
          <a:ext cx="75438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A0FA1AC-B552-DA4E-BFBD-6A0A1D2DF3D7}">
      <dsp:nvSpPr>
        <dsp:cNvPr id="0" name=""/>
        <dsp:cNvSpPr/>
      </dsp:nvSpPr>
      <dsp:spPr>
        <a:xfrm>
          <a:off x="0" y="0"/>
          <a:ext cx="1508760" cy="4038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solidFill>
                <a:schemeClr val="accent2"/>
              </a:solidFill>
            </a:rPr>
            <a:t>Advisory Committee indicates need for:</a:t>
          </a:r>
          <a:endParaRPr lang="en-US" sz="2300" kern="1200" dirty="0">
            <a:solidFill>
              <a:schemeClr val="accent2"/>
            </a:solidFill>
          </a:endParaRPr>
        </a:p>
      </dsp:txBody>
      <dsp:txXfrm>
        <a:off x="0" y="0"/>
        <a:ext cx="1508760" cy="4038600"/>
      </dsp:txXfrm>
    </dsp:sp>
    <dsp:sp modelId="{88CF0ED8-5C8A-C24B-B26F-556C3D5F9E3A}">
      <dsp:nvSpPr>
        <dsp:cNvPr id="0" name=""/>
        <dsp:cNvSpPr/>
      </dsp:nvSpPr>
      <dsp:spPr>
        <a:xfrm>
          <a:off x="1621917" y="31798"/>
          <a:ext cx="5921883" cy="63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smtClean="0"/>
            <a:t>Workers with infant/toddler and special needs training</a:t>
          </a:r>
          <a:endParaRPr lang="en-US" sz="1800" kern="1200"/>
        </a:p>
      </dsp:txBody>
      <dsp:txXfrm>
        <a:off x="1621917" y="31798"/>
        <a:ext cx="5921883" cy="635961"/>
      </dsp:txXfrm>
    </dsp:sp>
    <dsp:sp modelId="{B8F00E26-30B1-C54C-9BC6-DF9A764A1DF1}">
      <dsp:nvSpPr>
        <dsp:cNvPr id="0" name=""/>
        <dsp:cNvSpPr/>
      </dsp:nvSpPr>
      <dsp:spPr>
        <a:xfrm>
          <a:off x="1508760" y="667759"/>
          <a:ext cx="603504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A2FD0C8-1105-DA46-94F1-9EB004048498}">
      <dsp:nvSpPr>
        <dsp:cNvPr id="0" name=""/>
        <dsp:cNvSpPr/>
      </dsp:nvSpPr>
      <dsp:spPr>
        <a:xfrm>
          <a:off x="1621917" y="699557"/>
          <a:ext cx="5921883" cy="63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smtClean="0"/>
            <a:t>More qualified workers to fill current/future openings</a:t>
          </a:r>
          <a:endParaRPr lang="en-US" sz="1800" kern="1200"/>
        </a:p>
      </dsp:txBody>
      <dsp:txXfrm>
        <a:off x="1621917" y="699557"/>
        <a:ext cx="5921883" cy="635961"/>
      </dsp:txXfrm>
    </dsp:sp>
    <dsp:sp modelId="{AD7437DE-0A72-7041-9933-7B37834CD011}">
      <dsp:nvSpPr>
        <dsp:cNvPr id="0" name=""/>
        <dsp:cNvSpPr/>
      </dsp:nvSpPr>
      <dsp:spPr>
        <a:xfrm>
          <a:off x="1508760" y="1335518"/>
          <a:ext cx="603504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2955EB5-5F43-7D45-B5FF-6C29E745BC5F}">
      <dsp:nvSpPr>
        <dsp:cNvPr id="0" name=""/>
        <dsp:cNvSpPr/>
      </dsp:nvSpPr>
      <dsp:spPr>
        <a:xfrm>
          <a:off x="1621917" y="1367316"/>
          <a:ext cx="5921883" cy="63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smtClean="0"/>
            <a:t>Student awareness of career opportunities in the field</a:t>
          </a:r>
          <a:endParaRPr lang="en-US" sz="1800" kern="1200"/>
        </a:p>
      </dsp:txBody>
      <dsp:txXfrm>
        <a:off x="1621917" y="1367316"/>
        <a:ext cx="5921883" cy="635961"/>
      </dsp:txXfrm>
    </dsp:sp>
    <dsp:sp modelId="{AF607F95-8664-0E4A-AA28-D7F86C728C5F}">
      <dsp:nvSpPr>
        <dsp:cNvPr id="0" name=""/>
        <dsp:cNvSpPr/>
      </dsp:nvSpPr>
      <dsp:spPr>
        <a:xfrm>
          <a:off x="1508760" y="2003277"/>
          <a:ext cx="603504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9BD7C798-9F02-3E4D-A490-A435FACB47C3}">
      <dsp:nvSpPr>
        <dsp:cNvPr id="0" name=""/>
        <dsp:cNvSpPr/>
      </dsp:nvSpPr>
      <dsp:spPr>
        <a:xfrm>
          <a:off x="1621917" y="2035075"/>
          <a:ext cx="5921883" cy="63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smtClean="0"/>
            <a:t>Defined child development academic and career pathway from HS to workforce/college</a:t>
          </a:r>
          <a:endParaRPr lang="en-US" sz="1800" kern="1200"/>
        </a:p>
      </dsp:txBody>
      <dsp:txXfrm>
        <a:off x="1621917" y="2035075"/>
        <a:ext cx="5921883" cy="635961"/>
      </dsp:txXfrm>
    </dsp:sp>
    <dsp:sp modelId="{729764EF-85F7-5A44-8507-FC1BF0EB21D7}">
      <dsp:nvSpPr>
        <dsp:cNvPr id="0" name=""/>
        <dsp:cNvSpPr/>
      </dsp:nvSpPr>
      <dsp:spPr>
        <a:xfrm>
          <a:off x="1508760" y="2671036"/>
          <a:ext cx="603504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D7E6CFB8-5649-8A4E-9BC2-8BC45AD7B823}">
      <dsp:nvSpPr>
        <dsp:cNvPr id="0" name=""/>
        <dsp:cNvSpPr/>
      </dsp:nvSpPr>
      <dsp:spPr>
        <a:xfrm>
          <a:off x="1621917" y="2702835"/>
          <a:ext cx="5921883" cy="63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smtClean="0"/>
            <a:t>Enhanced student support</a:t>
          </a:r>
          <a:endParaRPr lang="en-US" sz="1800" kern="1200"/>
        </a:p>
      </dsp:txBody>
      <dsp:txXfrm>
        <a:off x="1621917" y="2702835"/>
        <a:ext cx="5921883" cy="635961"/>
      </dsp:txXfrm>
    </dsp:sp>
    <dsp:sp modelId="{068677E6-8EB0-A445-A8FF-D52C444034A0}">
      <dsp:nvSpPr>
        <dsp:cNvPr id="0" name=""/>
        <dsp:cNvSpPr/>
      </dsp:nvSpPr>
      <dsp:spPr>
        <a:xfrm>
          <a:off x="1508760" y="3338796"/>
          <a:ext cx="603504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3AD98B3-8211-5D4C-AD83-BEC1268C61D2}">
      <dsp:nvSpPr>
        <dsp:cNvPr id="0" name=""/>
        <dsp:cNvSpPr/>
      </dsp:nvSpPr>
      <dsp:spPr>
        <a:xfrm>
          <a:off x="1621917" y="3370594"/>
          <a:ext cx="5921883" cy="63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smtClean="0"/>
            <a:t>Articulated coursework to save time/money</a:t>
          </a:r>
          <a:endParaRPr lang="en-US" sz="1800" kern="1200"/>
        </a:p>
      </dsp:txBody>
      <dsp:txXfrm>
        <a:off x="1621917" y="3370594"/>
        <a:ext cx="5921883" cy="635961"/>
      </dsp:txXfrm>
    </dsp:sp>
    <dsp:sp modelId="{4EB30CE8-19CD-3F4A-A8A3-15B3D99050EA}">
      <dsp:nvSpPr>
        <dsp:cNvPr id="0" name=""/>
        <dsp:cNvSpPr/>
      </dsp:nvSpPr>
      <dsp:spPr>
        <a:xfrm>
          <a:off x="1508760" y="4006555"/>
          <a:ext cx="603504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7F33A7B-5F4E-8245-BCAC-E2E5AFC73859}">
      <dsp:nvSpPr>
        <dsp:cNvPr id="0" name=""/>
        <dsp:cNvSpPr/>
      </dsp:nvSpPr>
      <dsp:spPr>
        <a:xfrm>
          <a:off x="2606745" y="2405958"/>
          <a:ext cx="1784208" cy="1784208"/>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0">
            <a:lnSpc>
              <a:spcPct val="90000"/>
            </a:lnSpc>
            <a:spcBef>
              <a:spcPct val="0"/>
            </a:spcBef>
            <a:spcAft>
              <a:spcPct val="35000"/>
            </a:spcAft>
          </a:pPr>
          <a:r>
            <a:rPr lang="en-US" sz="2400" kern="1200" dirty="0" smtClean="0"/>
            <a:t>Identified Partner Needs</a:t>
          </a:r>
          <a:endParaRPr lang="en-US" sz="2400" kern="1200" dirty="0"/>
        </a:p>
      </dsp:txBody>
      <dsp:txXfrm>
        <a:off x="2606745" y="2405958"/>
        <a:ext cx="1784208" cy="1784208"/>
      </dsp:txXfrm>
    </dsp:sp>
    <dsp:sp modelId="{FAB5FD8E-9ABB-6347-BD9A-06F8DDD5113D}">
      <dsp:nvSpPr>
        <dsp:cNvPr id="0" name=""/>
        <dsp:cNvSpPr/>
      </dsp:nvSpPr>
      <dsp:spPr>
        <a:xfrm rot="10800000">
          <a:off x="879620" y="3043812"/>
          <a:ext cx="1632133" cy="508499"/>
        </a:xfrm>
        <a:prstGeom prst="lef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2CC1704-A849-9347-A8E2-07D2787B7588}">
      <dsp:nvSpPr>
        <dsp:cNvPr id="0" name=""/>
        <dsp:cNvSpPr/>
      </dsp:nvSpPr>
      <dsp:spPr>
        <a:xfrm>
          <a:off x="32121" y="2620063"/>
          <a:ext cx="1694998" cy="1355998"/>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lvl="0" algn="l" defTabSz="711200" rtl="0">
            <a:lnSpc>
              <a:spcPct val="90000"/>
            </a:lnSpc>
            <a:spcBef>
              <a:spcPct val="0"/>
            </a:spcBef>
            <a:spcAft>
              <a:spcPct val="35000"/>
            </a:spcAft>
          </a:pPr>
          <a:r>
            <a:rPr lang="en-US" sz="1600" kern="1200" smtClean="0"/>
            <a:t>HIGH5</a:t>
          </a:r>
          <a:endParaRPr lang="en-US" sz="1600" kern="1200"/>
        </a:p>
        <a:p>
          <a:pPr marL="114300" lvl="1" indent="-114300" algn="l" defTabSz="533400" rtl="0">
            <a:lnSpc>
              <a:spcPct val="90000"/>
            </a:lnSpc>
            <a:spcBef>
              <a:spcPct val="0"/>
            </a:spcBef>
            <a:spcAft>
              <a:spcPct val="15000"/>
            </a:spcAft>
            <a:buChar char="••"/>
          </a:pPr>
          <a:r>
            <a:rPr lang="en-US" sz="1200" kern="1200" smtClean="0"/>
            <a:t>Access to HS students, clubs, and $ for food, trips</a:t>
          </a:r>
          <a:endParaRPr lang="en-US" sz="1200" kern="1200"/>
        </a:p>
      </dsp:txBody>
      <dsp:txXfrm>
        <a:off x="32121" y="2620063"/>
        <a:ext cx="1694998" cy="1355998"/>
      </dsp:txXfrm>
    </dsp:sp>
    <dsp:sp modelId="{46660795-07C5-4248-9560-F64DC195AC09}">
      <dsp:nvSpPr>
        <dsp:cNvPr id="0" name=""/>
        <dsp:cNvSpPr/>
      </dsp:nvSpPr>
      <dsp:spPr>
        <a:xfrm rot="13500000">
          <a:off x="1407754" y="1768783"/>
          <a:ext cx="1632133" cy="508499"/>
        </a:xfrm>
        <a:prstGeom prst="lef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67609A7-96A8-C042-9E78-5964994BF522}">
      <dsp:nvSpPr>
        <dsp:cNvPr id="0" name=""/>
        <dsp:cNvSpPr/>
      </dsp:nvSpPr>
      <dsp:spPr>
        <a:xfrm>
          <a:off x="799275" y="767988"/>
          <a:ext cx="1694998" cy="1355998"/>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lvl="0" algn="l" defTabSz="711200" rtl="0">
            <a:lnSpc>
              <a:spcPct val="90000"/>
            </a:lnSpc>
            <a:spcBef>
              <a:spcPct val="0"/>
            </a:spcBef>
            <a:spcAft>
              <a:spcPct val="35000"/>
            </a:spcAft>
          </a:pPr>
          <a:r>
            <a:rPr lang="en-US" sz="1600" kern="1200" smtClean="0"/>
            <a:t>CAST</a:t>
          </a:r>
          <a:endParaRPr lang="en-US" sz="1600" kern="1200"/>
        </a:p>
        <a:p>
          <a:pPr marL="114300" lvl="1" indent="-114300" algn="l" defTabSz="533400" rtl="0">
            <a:lnSpc>
              <a:spcPct val="90000"/>
            </a:lnSpc>
            <a:spcBef>
              <a:spcPct val="0"/>
            </a:spcBef>
            <a:spcAft>
              <a:spcPct val="15000"/>
            </a:spcAft>
            <a:buChar char="••"/>
          </a:pPr>
          <a:r>
            <a:rPr lang="en-US" sz="1200" kern="1200" smtClean="0"/>
            <a:t>Access to LAVC Counselor</a:t>
          </a:r>
          <a:endParaRPr lang="en-US" sz="1200" kern="1200"/>
        </a:p>
      </dsp:txBody>
      <dsp:txXfrm>
        <a:off x="799275" y="767988"/>
        <a:ext cx="1694998" cy="1355998"/>
      </dsp:txXfrm>
    </dsp:sp>
    <dsp:sp modelId="{EE4D0AD6-9E87-DB44-B22D-AF10D2750171}">
      <dsp:nvSpPr>
        <dsp:cNvPr id="0" name=""/>
        <dsp:cNvSpPr/>
      </dsp:nvSpPr>
      <dsp:spPr>
        <a:xfrm rot="16200000">
          <a:off x="2682783" y="1240649"/>
          <a:ext cx="1632133" cy="508499"/>
        </a:xfrm>
        <a:prstGeom prst="lef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903500B-D3BE-3347-9DF8-FFDB9887409F}">
      <dsp:nvSpPr>
        <dsp:cNvPr id="0" name=""/>
        <dsp:cNvSpPr/>
      </dsp:nvSpPr>
      <dsp:spPr>
        <a:xfrm>
          <a:off x="2651350" y="833"/>
          <a:ext cx="1694998" cy="13559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lvl="0" algn="l" defTabSz="711200" rtl="0">
            <a:lnSpc>
              <a:spcPct val="90000"/>
            </a:lnSpc>
            <a:spcBef>
              <a:spcPct val="0"/>
            </a:spcBef>
            <a:spcAft>
              <a:spcPct val="35000"/>
            </a:spcAft>
          </a:pPr>
          <a:r>
            <a:rPr lang="en-US" sz="1600" kern="1200" smtClean="0"/>
            <a:t>CA Mentor Program</a:t>
          </a:r>
          <a:endParaRPr lang="en-US" sz="1600" kern="1200"/>
        </a:p>
        <a:p>
          <a:pPr marL="114300" lvl="1" indent="-114300" algn="l" defTabSz="533400" rtl="0">
            <a:lnSpc>
              <a:spcPct val="90000"/>
            </a:lnSpc>
            <a:spcBef>
              <a:spcPct val="0"/>
            </a:spcBef>
            <a:spcAft>
              <a:spcPct val="15000"/>
            </a:spcAft>
            <a:buChar char="••"/>
          </a:pPr>
          <a:r>
            <a:rPr lang="en-US" sz="1200" kern="1200" dirty="0" smtClean="0"/>
            <a:t>Sites for Job Shadowing/Internships</a:t>
          </a:r>
          <a:endParaRPr lang="en-US" sz="1200" kern="1200" dirty="0"/>
        </a:p>
      </dsp:txBody>
      <dsp:txXfrm>
        <a:off x="2651350" y="833"/>
        <a:ext cx="1694998" cy="1355998"/>
      </dsp:txXfrm>
    </dsp:sp>
    <dsp:sp modelId="{53DA6A4E-F4BB-D84A-8E97-7530BAC7FB12}">
      <dsp:nvSpPr>
        <dsp:cNvPr id="0" name=""/>
        <dsp:cNvSpPr/>
      </dsp:nvSpPr>
      <dsp:spPr>
        <a:xfrm rot="18900000">
          <a:off x="3957811" y="1768783"/>
          <a:ext cx="1632133" cy="508499"/>
        </a:xfrm>
        <a:prstGeom prst="lef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8D4BA70-8C49-7344-B1DD-015C02CAAF90}">
      <dsp:nvSpPr>
        <dsp:cNvPr id="0" name=""/>
        <dsp:cNvSpPr/>
      </dsp:nvSpPr>
      <dsp:spPr>
        <a:xfrm>
          <a:off x="4503426" y="767988"/>
          <a:ext cx="1694998" cy="1355998"/>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lvl="0" algn="l" defTabSz="711200" rtl="0">
            <a:lnSpc>
              <a:spcPct val="90000"/>
            </a:lnSpc>
            <a:spcBef>
              <a:spcPct val="0"/>
            </a:spcBef>
            <a:spcAft>
              <a:spcPct val="35000"/>
            </a:spcAft>
          </a:pPr>
          <a:r>
            <a:rPr lang="en-US" sz="1600" kern="1200" dirty="0" smtClean="0"/>
            <a:t>“Creative Activities Program”, Perkins IV</a:t>
          </a:r>
          <a:endParaRPr lang="en-US" sz="1600" kern="1200" dirty="0"/>
        </a:p>
        <a:p>
          <a:pPr marL="114300" lvl="1" indent="-114300" algn="l" defTabSz="533400" rtl="0">
            <a:lnSpc>
              <a:spcPct val="90000"/>
            </a:lnSpc>
            <a:spcBef>
              <a:spcPct val="0"/>
            </a:spcBef>
            <a:spcAft>
              <a:spcPct val="15000"/>
            </a:spcAft>
            <a:buChar char="••"/>
          </a:pPr>
          <a:r>
            <a:rPr lang="en-US" sz="1200" kern="1200" smtClean="0"/>
            <a:t>Internship with infants/toddlers</a:t>
          </a:r>
          <a:endParaRPr lang="en-US" sz="1200" kern="1200"/>
        </a:p>
      </dsp:txBody>
      <dsp:txXfrm>
        <a:off x="4503426" y="767988"/>
        <a:ext cx="1694998" cy="1355998"/>
      </dsp:txXfrm>
    </dsp:sp>
    <dsp:sp modelId="{BCEDA63B-1330-2942-9F4E-3B9298B885E4}">
      <dsp:nvSpPr>
        <dsp:cNvPr id="0" name=""/>
        <dsp:cNvSpPr/>
      </dsp:nvSpPr>
      <dsp:spPr>
        <a:xfrm>
          <a:off x="4485946" y="3043812"/>
          <a:ext cx="1632133" cy="508499"/>
        </a:xfrm>
        <a:prstGeom prst="lef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0A514BF-C09B-0944-AB72-68222C5D7A40}">
      <dsp:nvSpPr>
        <dsp:cNvPr id="0" name=""/>
        <dsp:cNvSpPr/>
      </dsp:nvSpPr>
      <dsp:spPr>
        <a:xfrm>
          <a:off x="5270580" y="2620063"/>
          <a:ext cx="1694998" cy="1355998"/>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lvl="0" algn="l" defTabSz="711200" rtl="0">
            <a:lnSpc>
              <a:spcPct val="90000"/>
            </a:lnSpc>
            <a:spcBef>
              <a:spcPct val="0"/>
            </a:spcBef>
            <a:spcAft>
              <a:spcPct val="35000"/>
            </a:spcAft>
          </a:pPr>
          <a:r>
            <a:rPr lang="en-US" sz="1600" kern="1200" smtClean="0"/>
            <a:t>LAVC Student Services</a:t>
          </a:r>
          <a:endParaRPr lang="en-US" sz="1600" kern="1200"/>
        </a:p>
        <a:p>
          <a:pPr marL="114300" lvl="1" indent="-114300" algn="l" defTabSz="533400" rtl="0">
            <a:lnSpc>
              <a:spcPct val="90000"/>
            </a:lnSpc>
            <a:spcBef>
              <a:spcPct val="0"/>
            </a:spcBef>
            <a:spcAft>
              <a:spcPct val="15000"/>
            </a:spcAft>
            <a:buChar char="••"/>
          </a:pPr>
          <a:r>
            <a:rPr lang="en-US" sz="1200" kern="1200" smtClean="0"/>
            <a:t>Free Tutoring</a:t>
          </a:r>
          <a:endParaRPr lang="en-US" sz="1200" kern="1200"/>
        </a:p>
        <a:p>
          <a:pPr marL="114300" lvl="1" indent="-114300" algn="l" defTabSz="533400" rtl="0">
            <a:lnSpc>
              <a:spcPct val="90000"/>
            </a:lnSpc>
            <a:spcBef>
              <a:spcPct val="0"/>
            </a:spcBef>
            <a:spcAft>
              <a:spcPct val="15000"/>
            </a:spcAft>
            <a:buChar char="••"/>
          </a:pPr>
          <a:r>
            <a:rPr lang="en-US" sz="1200" kern="1200" smtClean="0"/>
            <a:t>Health Center</a:t>
          </a:r>
          <a:endParaRPr lang="en-US" sz="1200" kern="1200"/>
        </a:p>
      </dsp:txBody>
      <dsp:txXfrm>
        <a:off x="5270580" y="2620063"/>
        <a:ext cx="1694998" cy="135599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B375DB-C001-D742-B2D0-EBFAD50E1D5B}">
      <dsp:nvSpPr>
        <dsp:cNvPr id="0" name=""/>
        <dsp:cNvSpPr/>
      </dsp:nvSpPr>
      <dsp:spPr>
        <a:xfrm>
          <a:off x="1280160" y="0"/>
          <a:ext cx="4267200" cy="4267200"/>
        </a:xfrm>
        <a:prstGeom prst="triangl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4554450-0639-E346-B383-3292568B35D2}">
      <dsp:nvSpPr>
        <dsp:cNvPr id="0" name=""/>
        <dsp:cNvSpPr/>
      </dsp:nvSpPr>
      <dsp:spPr>
        <a:xfrm>
          <a:off x="609597" y="457200"/>
          <a:ext cx="2773680" cy="379214"/>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Program of Study</a:t>
          </a:r>
          <a:endParaRPr lang="en-US" sz="1500" kern="1200" dirty="0"/>
        </a:p>
      </dsp:txBody>
      <dsp:txXfrm>
        <a:off x="609597" y="457200"/>
        <a:ext cx="2773680" cy="379214"/>
      </dsp:txXfrm>
    </dsp:sp>
    <dsp:sp modelId="{845562A9-4670-384D-8877-69ADA5AE506F}">
      <dsp:nvSpPr>
        <dsp:cNvPr id="0" name=""/>
        <dsp:cNvSpPr/>
      </dsp:nvSpPr>
      <dsp:spPr>
        <a:xfrm>
          <a:off x="3413760" y="853752"/>
          <a:ext cx="2773680" cy="379214"/>
        </a:xfrm>
        <a:prstGeom prst="round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smtClean="0"/>
            <a:t>Skill Building</a:t>
          </a:r>
          <a:endParaRPr lang="en-US" sz="1500" kern="1200"/>
        </a:p>
      </dsp:txBody>
      <dsp:txXfrm>
        <a:off x="3413760" y="853752"/>
        <a:ext cx="2773680" cy="379214"/>
      </dsp:txXfrm>
    </dsp:sp>
    <dsp:sp modelId="{251FEA11-6BA0-4F4B-84B3-C2D7F162E350}">
      <dsp:nvSpPr>
        <dsp:cNvPr id="0" name=""/>
        <dsp:cNvSpPr/>
      </dsp:nvSpPr>
      <dsp:spPr>
        <a:xfrm>
          <a:off x="3413760" y="1280368"/>
          <a:ext cx="2773680" cy="379214"/>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smtClean="0"/>
            <a:t>Job Shadowing</a:t>
          </a:r>
          <a:endParaRPr lang="en-US" sz="1500" kern="1200"/>
        </a:p>
      </dsp:txBody>
      <dsp:txXfrm>
        <a:off x="3413760" y="1280368"/>
        <a:ext cx="2773680" cy="379214"/>
      </dsp:txXfrm>
    </dsp:sp>
    <dsp:sp modelId="{27B3D429-E3AA-1148-B518-D9338C961D3B}">
      <dsp:nvSpPr>
        <dsp:cNvPr id="0" name=""/>
        <dsp:cNvSpPr/>
      </dsp:nvSpPr>
      <dsp:spPr>
        <a:xfrm>
          <a:off x="3413760" y="1706984"/>
          <a:ext cx="2773680" cy="379214"/>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Internships</a:t>
          </a:r>
          <a:endParaRPr lang="en-US" sz="1500" kern="1200" dirty="0"/>
        </a:p>
      </dsp:txBody>
      <dsp:txXfrm>
        <a:off x="3413760" y="1706984"/>
        <a:ext cx="2773680" cy="379214"/>
      </dsp:txXfrm>
    </dsp:sp>
    <dsp:sp modelId="{224FEA4C-3305-0A43-9CDC-788280A63F18}">
      <dsp:nvSpPr>
        <dsp:cNvPr id="0" name=""/>
        <dsp:cNvSpPr/>
      </dsp:nvSpPr>
      <dsp:spPr>
        <a:xfrm>
          <a:off x="3413760" y="2133599"/>
          <a:ext cx="2773680" cy="379214"/>
        </a:xfrm>
        <a:prstGeom prst="round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Clubs – HIGH5, FHA-HERO</a:t>
          </a:r>
          <a:endParaRPr lang="en-US" sz="1500" kern="1200" dirty="0"/>
        </a:p>
      </dsp:txBody>
      <dsp:txXfrm>
        <a:off x="3413760" y="2133599"/>
        <a:ext cx="2773680" cy="379214"/>
      </dsp:txXfrm>
    </dsp:sp>
    <dsp:sp modelId="{57F5462D-65B0-F34F-AC35-F14F48387B9B}">
      <dsp:nvSpPr>
        <dsp:cNvPr id="0" name=""/>
        <dsp:cNvSpPr/>
      </dsp:nvSpPr>
      <dsp:spPr>
        <a:xfrm>
          <a:off x="3413760" y="2560215"/>
          <a:ext cx="2773680" cy="379214"/>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Student Support</a:t>
          </a:r>
          <a:endParaRPr lang="en-US" sz="1500" kern="1200" dirty="0"/>
        </a:p>
      </dsp:txBody>
      <dsp:txXfrm>
        <a:off x="3413760" y="2560215"/>
        <a:ext cx="2773680" cy="379214"/>
      </dsp:txXfrm>
    </dsp:sp>
    <dsp:sp modelId="{19110DDE-C730-C643-A6D0-1E377CB59D50}">
      <dsp:nvSpPr>
        <dsp:cNvPr id="0" name=""/>
        <dsp:cNvSpPr/>
      </dsp:nvSpPr>
      <dsp:spPr>
        <a:xfrm>
          <a:off x="609597" y="2971800"/>
          <a:ext cx="2773680" cy="379214"/>
        </a:xfrm>
        <a:prstGeom prst="round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Classes</a:t>
          </a:r>
          <a:endParaRPr lang="en-US" sz="1500" kern="1200" dirty="0"/>
        </a:p>
      </dsp:txBody>
      <dsp:txXfrm>
        <a:off x="609597" y="2971800"/>
        <a:ext cx="2773680" cy="379214"/>
      </dsp:txXfrm>
    </dsp:sp>
    <dsp:sp modelId="{9B29DB10-D86E-7844-AF20-8676813AA9F1}">
      <dsp:nvSpPr>
        <dsp:cNvPr id="0" name=""/>
        <dsp:cNvSpPr/>
      </dsp:nvSpPr>
      <dsp:spPr>
        <a:xfrm>
          <a:off x="609597" y="3429000"/>
          <a:ext cx="2773680" cy="379214"/>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t>Articulation Agreements</a:t>
          </a:r>
          <a:endParaRPr lang="en-US" sz="1500" kern="1200" dirty="0"/>
        </a:p>
      </dsp:txBody>
      <dsp:txXfrm>
        <a:off x="609597" y="3429000"/>
        <a:ext cx="2773680" cy="37921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30CD6A-E458-1143-958F-67F0E67806AF}">
      <dsp:nvSpPr>
        <dsp:cNvPr id="0" name=""/>
        <dsp:cNvSpPr/>
      </dsp:nvSpPr>
      <dsp:spPr>
        <a:xfrm>
          <a:off x="0" y="246165"/>
          <a:ext cx="6553200" cy="1713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508601" tIns="333248" rIns="508601"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smtClean="0"/>
            <a:t>Ch Dev 1 Child Growth and Development</a:t>
          </a:r>
          <a:endParaRPr lang="en-US" sz="1600" kern="1200"/>
        </a:p>
        <a:p>
          <a:pPr marL="171450" lvl="1" indent="-171450" algn="l" defTabSz="711200" rtl="0">
            <a:lnSpc>
              <a:spcPct val="90000"/>
            </a:lnSpc>
            <a:spcBef>
              <a:spcPct val="0"/>
            </a:spcBef>
            <a:spcAft>
              <a:spcPct val="15000"/>
            </a:spcAft>
            <a:buChar char="••"/>
          </a:pPr>
          <a:r>
            <a:rPr lang="en-US" sz="1600" kern="1200" smtClean="0"/>
            <a:t>Ch Dev 3 Creative Experiences for Children</a:t>
          </a:r>
          <a:endParaRPr lang="en-US" sz="1600" kern="1200"/>
        </a:p>
        <a:p>
          <a:pPr marL="171450" lvl="1" indent="-171450" algn="l" defTabSz="711200" rtl="0">
            <a:lnSpc>
              <a:spcPct val="90000"/>
            </a:lnSpc>
            <a:spcBef>
              <a:spcPct val="0"/>
            </a:spcBef>
            <a:spcAft>
              <a:spcPct val="15000"/>
            </a:spcAft>
            <a:buChar char="••"/>
          </a:pPr>
          <a:r>
            <a:rPr lang="en-US" sz="1600" kern="1200" smtClean="0"/>
            <a:t>CH Dev 11 Home, School, and Community</a:t>
          </a:r>
          <a:endParaRPr lang="en-US" sz="1600" kern="1200"/>
        </a:p>
        <a:p>
          <a:pPr marL="171450" lvl="1" indent="-171450" algn="l" defTabSz="711200" rtl="0">
            <a:lnSpc>
              <a:spcPct val="90000"/>
            </a:lnSpc>
            <a:spcBef>
              <a:spcPct val="0"/>
            </a:spcBef>
            <a:spcAft>
              <a:spcPct val="15000"/>
            </a:spcAft>
            <a:buChar char="••"/>
          </a:pPr>
          <a:r>
            <a:rPr lang="en-US" sz="1600" kern="1200" dirty="0" err="1" smtClean="0">
              <a:solidFill>
                <a:srgbClr val="FF0000"/>
              </a:solidFill>
            </a:rPr>
            <a:t>Ch</a:t>
          </a:r>
          <a:r>
            <a:rPr lang="en-US" sz="1600" kern="1200" dirty="0" smtClean="0">
              <a:solidFill>
                <a:srgbClr val="FF0000"/>
              </a:solidFill>
            </a:rPr>
            <a:t> </a:t>
          </a:r>
          <a:r>
            <a:rPr lang="en-US" sz="1600" kern="1200" dirty="0" err="1" smtClean="0">
              <a:solidFill>
                <a:srgbClr val="FF0000"/>
              </a:solidFill>
            </a:rPr>
            <a:t>Dev</a:t>
          </a:r>
          <a:r>
            <a:rPr lang="en-US" sz="1600" kern="1200" dirty="0" smtClean="0">
              <a:solidFill>
                <a:srgbClr val="FF0000"/>
              </a:solidFill>
            </a:rPr>
            <a:t> 172  Careers with Young Children</a:t>
          </a:r>
          <a:endParaRPr lang="en-US" sz="1600" kern="1200" dirty="0">
            <a:solidFill>
              <a:srgbClr val="FF0000"/>
            </a:solidFill>
          </a:endParaRPr>
        </a:p>
        <a:p>
          <a:pPr marL="342900" lvl="2" indent="-171450" algn="l" defTabSz="711200" rtl="0">
            <a:lnSpc>
              <a:spcPct val="90000"/>
            </a:lnSpc>
            <a:spcBef>
              <a:spcPct val="0"/>
            </a:spcBef>
            <a:spcAft>
              <a:spcPct val="15000"/>
            </a:spcAft>
            <a:buChar char="••"/>
          </a:pPr>
          <a:endParaRPr lang="en-US" sz="1600" kern="1200"/>
        </a:p>
      </dsp:txBody>
      <dsp:txXfrm>
        <a:off x="0" y="246165"/>
        <a:ext cx="6553200" cy="1713600"/>
      </dsp:txXfrm>
    </dsp:sp>
    <dsp:sp modelId="{6D140702-AD87-F745-8702-47606A03F8EA}">
      <dsp:nvSpPr>
        <dsp:cNvPr id="0" name=""/>
        <dsp:cNvSpPr/>
      </dsp:nvSpPr>
      <dsp:spPr>
        <a:xfrm>
          <a:off x="327660" y="10004"/>
          <a:ext cx="4587240" cy="47232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3387" tIns="0" rIns="173387" bIns="0" numCol="1" spcCol="1270" anchor="ctr" anchorCtr="0">
          <a:noAutofit/>
        </a:bodyPr>
        <a:lstStyle/>
        <a:p>
          <a:pPr lvl="0" algn="l" defTabSz="711200" rtl="0">
            <a:lnSpc>
              <a:spcPct val="90000"/>
            </a:lnSpc>
            <a:spcBef>
              <a:spcPct val="0"/>
            </a:spcBef>
            <a:spcAft>
              <a:spcPct val="35000"/>
            </a:spcAft>
          </a:pPr>
          <a:r>
            <a:rPr lang="en-US" sz="1600" b="1" kern="1200" smtClean="0"/>
            <a:t>Possible College </a:t>
          </a:r>
          <a:r>
            <a:rPr lang="en-US" sz="1600" b="1" kern="1200" dirty="0" smtClean="0"/>
            <a:t>classes to articulate:</a:t>
          </a:r>
          <a:endParaRPr lang="en-US" sz="1600" kern="1200" dirty="0"/>
        </a:p>
      </dsp:txBody>
      <dsp:txXfrm>
        <a:off x="327660" y="10004"/>
        <a:ext cx="4587240" cy="47232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3C5519-3DF0-134D-9133-7B425949C80A}">
      <dsp:nvSpPr>
        <dsp:cNvPr id="0" name=""/>
        <dsp:cNvSpPr/>
      </dsp:nvSpPr>
      <dsp:spPr>
        <a:xfrm>
          <a:off x="0" y="327244"/>
          <a:ext cx="7635424" cy="1258424"/>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92594" tIns="354076" rIns="592594" bIns="120904" numCol="1" spcCol="1270" anchor="t" anchorCtr="0">
          <a:noAutofit/>
        </a:bodyPr>
        <a:lstStyle/>
        <a:p>
          <a:pPr marL="171450" lvl="1" indent="-171450" algn="l" defTabSz="755650" rtl="0">
            <a:lnSpc>
              <a:spcPct val="90000"/>
            </a:lnSpc>
            <a:spcBef>
              <a:spcPct val="0"/>
            </a:spcBef>
            <a:spcAft>
              <a:spcPct val="15000"/>
            </a:spcAft>
            <a:buChar char="••"/>
          </a:pPr>
          <a:r>
            <a:rPr lang="en-US" sz="1700" i="1" kern="1200" dirty="0" smtClean="0">
              <a:solidFill>
                <a:srgbClr val="FF0000"/>
              </a:solidFill>
            </a:rPr>
            <a:t>Intro to Careers with Children</a:t>
          </a:r>
          <a:r>
            <a:rPr lang="en-US" sz="1700" kern="1200" dirty="0" smtClean="0">
              <a:solidFill>
                <a:srgbClr val="FF0000"/>
              </a:solidFill>
            </a:rPr>
            <a:t> ,11</a:t>
          </a:r>
          <a:r>
            <a:rPr lang="en-US" sz="1700" kern="1200" baseline="30000" dirty="0" smtClean="0">
              <a:solidFill>
                <a:srgbClr val="FF0000"/>
              </a:solidFill>
            </a:rPr>
            <a:t>th</a:t>
          </a:r>
          <a:r>
            <a:rPr lang="en-US" sz="1700" kern="1200" dirty="0" smtClean="0">
              <a:solidFill>
                <a:srgbClr val="FF0000"/>
              </a:solidFill>
            </a:rPr>
            <a:t> grade Teacher Academy students</a:t>
          </a:r>
          <a:endParaRPr lang="en-US" sz="1700" kern="1200" dirty="0">
            <a:solidFill>
              <a:srgbClr val="FF0000"/>
            </a:solidFill>
          </a:endParaRPr>
        </a:p>
        <a:p>
          <a:pPr marL="171450" lvl="1" indent="-171450" algn="l" defTabSz="755650" rtl="0">
            <a:lnSpc>
              <a:spcPct val="90000"/>
            </a:lnSpc>
            <a:spcBef>
              <a:spcPct val="0"/>
            </a:spcBef>
            <a:spcAft>
              <a:spcPct val="15000"/>
            </a:spcAft>
            <a:buChar char="••"/>
          </a:pPr>
          <a:r>
            <a:rPr lang="en-US" sz="1700" kern="1200" smtClean="0"/>
            <a:t>Careers with Children A and B, 11th - 12</a:t>
          </a:r>
          <a:r>
            <a:rPr lang="en-US" sz="1700" kern="1200" baseline="30000" smtClean="0"/>
            <a:t>th</a:t>
          </a:r>
          <a:r>
            <a:rPr lang="en-US" sz="1700" kern="1200" smtClean="0"/>
            <a:t> grades</a:t>
          </a:r>
          <a:endParaRPr lang="en-US" sz="1700" kern="1200"/>
        </a:p>
        <a:p>
          <a:pPr marL="171450" lvl="1" indent="-171450" algn="l" defTabSz="755650" rtl="0">
            <a:lnSpc>
              <a:spcPct val="90000"/>
            </a:lnSpc>
            <a:spcBef>
              <a:spcPct val="0"/>
            </a:spcBef>
            <a:spcAft>
              <a:spcPct val="15000"/>
            </a:spcAft>
            <a:buChar char="••"/>
          </a:pPr>
          <a:r>
            <a:rPr lang="en-US" sz="1700" kern="1200" dirty="0" smtClean="0"/>
            <a:t>Parenting/Child Development, 11</a:t>
          </a:r>
          <a:r>
            <a:rPr lang="en-US" sz="1700" kern="1200" baseline="30000" dirty="0" smtClean="0"/>
            <a:t>th</a:t>
          </a:r>
          <a:r>
            <a:rPr lang="en-US" sz="1700" kern="1200" dirty="0" smtClean="0"/>
            <a:t> – 12</a:t>
          </a:r>
          <a:r>
            <a:rPr lang="en-US" sz="1700" kern="1200" baseline="30000" dirty="0" smtClean="0"/>
            <a:t>th</a:t>
          </a:r>
          <a:r>
            <a:rPr lang="en-US" sz="1700" kern="1200" dirty="0" smtClean="0"/>
            <a:t> grades </a:t>
          </a:r>
          <a:endParaRPr lang="en-US" sz="1700" kern="1200" dirty="0"/>
        </a:p>
      </dsp:txBody>
      <dsp:txXfrm>
        <a:off x="0" y="327244"/>
        <a:ext cx="7635424" cy="1258424"/>
      </dsp:txXfrm>
    </dsp:sp>
    <dsp:sp modelId="{966B126A-06B8-1E45-A42A-F23FFEB965D5}">
      <dsp:nvSpPr>
        <dsp:cNvPr id="0" name=""/>
        <dsp:cNvSpPr/>
      </dsp:nvSpPr>
      <dsp:spPr>
        <a:xfrm>
          <a:off x="381771" y="76324"/>
          <a:ext cx="5344796" cy="50184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2021" tIns="0" rIns="202021" bIns="0" numCol="1" spcCol="1270" anchor="ctr" anchorCtr="0">
          <a:noAutofit/>
        </a:bodyPr>
        <a:lstStyle/>
        <a:p>
          <a:pPr lvl="0" algn="l" defTabSz="755650" rtl="0">
            <a:lnSpc>
              <a:spcPct val="90000"/>
            </a:lnSpc>
            <a:spcBef>
              <a:spcPct val="0"/>
            </a:spcBef>
            <a:spcAft>
              <a:spcPct val="35000"/>
            </a:spcAft>
          </a:pPr>
          <a:r>
            <a:rPr lang="en-US" sz="1700" b="1" kern="1200" dirty="0" smtClean="0"/>
            <a:t>Existing HS </a:t>
          </a:r>
          <a:r>
            <a:rPr lang="en-US" sz="1700" b="1" kern="1200" dirty="0" err="1" smtClean="0"/>
            <a:t>Ch</a:t>
          </a:r>
          <a:r>
            <a:rPr lang="en-US" sz="1700" b="1" kern="1200" dirty="0" smtClean="0"/>
            <a:t> </a:t>
          </a:r>
          <a:r>
            <a:rPr lang="en-US" sz="1700" b="1" kern="1200" dirty="0" err="1" smtClean="0"/>
            <a:t>Dev</a:t>
          </a:r>
          <a:r>
            <a:rPr lang="en-US" sz="1700" b="1" kern="1200" dirty="0" smtClean="0"/>
            <a:t> courses in place at some schools:</a:t>
          </a:r>
          <a:endParaRPr lang="en-US" sz="1700" kern="1200" dirty="0"/>
        </a:p>
      </dsp:txBody>
      <dsp:txXfrm>
        <a:off x="381771" y="76324"/>
        <a:ext cx="5344796" cy="50184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42CD0E-1AA9-E540-B1B3-ABEDB1685445}">
      <dsp:nvSpPr>
        <dsp:cNvPr id="0" name=""/>
        <dsp:cNvSpPr/>
      </dsp:nvSpPr>
      <dsp:spPr>
        <a:xfrm>
          <a:off x="1389" y="1008745"/>
          <a:ext cx="2987873" cy="119514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8026" tIns="69342" rIns="69342" bIns="69342" numCol="1" spcCol="1270" anchor="ctr" anchorCtr="0">
          <a:noAutofit/>
        </a:bodyPr>
        <a:lstStyle/>
        <a:p>
          <a:pPr lvl="0" algn="ctr" defTabSz="2311400" rtl="0">
            <a:lnSpc>
              <a:spcPct val="90000"/>
            </a:lnSpc>
            <a:spcBef>
              <a:spcPct val="0"/>
            </a:spcBef>
            <a:spcAft>
              <a:spcPct val="35000"/>
            </a:spcAft>
          </a:pPr>
          <a:r>
            <a:rPr lang="en-US" sz="5200" kern="1200" smtClean="0"/>
            <a:t>Tier 1</a:t>
          </a:r>
          <a:endParaRPr lang="en-US" sz="5200" kern="1200"/>
        </a:p>
      </dsp:txBody>
      <dsp:txXfrm>
        <a:off x="1389" y="1008745"/>
        <a:ext cx="2987873" cy="1195149"/>
      </dsp:txXfrm>
    </dsp:sp>
    <dsp:sp modelId="{705DBF78-FBB7-E647-82F6-00184CA927A5}">
      <dsp:nvSpPr>
        <dsp:cNvPr id="0" name=""/>
        <dsp:cNvSpPr/>
      </dsp:nvSpPr>
      <dsp:spPr>
        <a:xfrm>
          <a:off x="1389" y="2353288"/>
          <a:ext cx="2390298" cy="1895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smtClean="0"/>
            <a:t>Outreach and Information</a:t>
          </a:r>
          <a:endParaRPr lang="en-US" sz="1400" kern="1200" dirty="0"/>
        </a:p>
        <a:p>
          <a:pPr marL="114300" lvl="1" indent="-114300" algn="l" defTabSz="622300" rtl="0">
            <a:lnSpc>
              <a:spcPct val="90000"/>
            </a:lnSpc>
            <a:spcBef>
              <a:spcPct val="0"/>
            </a:spcBef>
            <a:spcAft>
              <a:spcPct val="15000"/>
            </a:spcAft>
            <a:buChar char="••"/>
          </a:pPr>
          <a:r>
            <a:rPr lang="en-US" sz="1400" kern="1200" dirty="0" smtClean="0"/>
            <a:t>ECE Careers Overview</a:t>
          </a:r>
          <a:endParaRPr lang="en-US" sz="1400" kern="1200" dirty="0"/>
        </a:p>
      </dsp:txBody>
      <dsp:txXfrm>
        <a:off x="1389" y="2353288"/>
        <a:ext cx="2390298" cy="1895765"/>
      </dsp:txXfrm>
    </dsp:sp>
    <dsp:sp modelId="{D024C385-B536-844B-8772-664D38C6375A}">
      <dsp:nvSpPr>
        <dsp:cNvPr id="0" name=""/>
        <dsp:cNvSpPr/>
      </dsp:nvSpPr>
      <dsp:spPr>
        <a:xfrm>
          <a:off x="2773263" y="1008745"/>
          <a:ext cx="2987873" cy="119514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8026" tIns="69342" rIns="69342" bIns="69342" numCol="1" spcCol="1270" anchor="ctr" anchorCtr="0">
          <a:noAutofit/>
        </a:bodyPr>
        <a:lstStyle/>
        <a:p>
          <a:pPr lvl="0" algn="ctr" defTabSz="2311400" rtl="0">
            <a:lnSpc>
              <a:spcPct val="90000"/>
            </a:lnSpc>
            <a:spcBef>
              <a:spcPct val="0"/>
            </a:spcBef>
            <a:spcAft>
              <a:spcPct val="35000"/>
            </a:spcAft>
          </a:pPr>
          <a:r>
            <a:rPr lang="en-US" sz="5200" kern="1200" smtClean="0"/>
            <a:t>Tier 2</a:t>
          </a:r>
          <a:endParaRPr lang="en-US" sz="5200" kern="1200"/>
        </a:p>
      </dsp:txBody>
      <dsp:txXfrm>
        <a:off x="2773263" y="1008745"/>
        <a:ext cx="2987873" cy="1195149"/>
      </dsp:txXfrm>
    </dsp:sp>
    <dsp:sp modelId="{51246190-2BBC-4B42-B1DE-FD06EB2A0433}">
      <dsp:nvSpPr>
        <dsp:cNvPr id="0" name=""/>
        <dsp:cNvSpPr/>
      </dsp:nvSpPr>
      <dsp:spPr>
        <a:xfrm>
          <a:off x="2773263" y="2353288"/>
          <a:ext cx="2390298" cy="1895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smtClean="0"/>
            <a:t>On-campus ECE Clubs</a:t>
          </a:r>
          <a:endParaRPr lang="en-US" sz="1400" kern="1200" dirty="0"/>
        </a:p>
        <a:p>
          <a:pPr marL="114300" lvl="1" indent="-114300" algn="l" defTabSz="622300" rtl="0">
            <a:lnSpc>
              <a:spcPct val="90000"/>
            </a:lnSpc>
            <a:spcBef>
              <a:spcPct val="0"/>
            </a:spcBef>
            <a:spcAft>
              <a:spcPct val="15000"/>
            </a:spcAft>
            <a:buChar char="••"/>
          </a:pPr>
          <a:r>
            <a:rPr lang="en-US" sz="1400" kern="1200" dirty="0" smtClean="0"/>
            <a:t>ECE Related Field Trips</a:t>
          </a:r>
          <a:endParaRPr lang="en-US" sz="1400" kern="1200" dirty="0"/>
        </a:p>
        <a:p>
          <a:pPr marL="114300" lvl="1" indent="-114300" algn="l" defTabSz="622300" rtl="0">
            <a:lnSpc>
              <a:spcPct val="90000"/>
            </a:lnSpc>
            <a:spcBef>
              <a:spcPct val="0"/>
            </a:spcBef>
            <a:spcAft>
              <a:spcPct val="15000"/>
            </a:spcAft>
            <a:buChar char="••"/>
          </a:pPr>
          <a:r>
            <a:rPr lang="en-US" sz="1400" kern="1200" dirty="0" smtClean="0"/>
            <a:t>Internships</a:t>
          </a:r>
          <a:endParaRPr lang="en-US" sz="1400" kern="1200" dirty="0"/>
        </a:p>
        <a:p>
          <a:pPr marL="114300" lvl="1" indent="-114300" algn="l" defTabSz="622300" rtl="0">
            <a:lnSpc>
              <a:spcPct val="90000"/>
            </a:lnSpc>
            <a:spcBef>
              <a:spcPct val="0"/>
            </a:spcBef>
            <a:spcAft>
              <a:spcPct val="15000"/>
            </a:spcAft>
            <a:buChar char="••"/>
          </a:pPr>
          <a:r>
            <a:rPr lang="en-US" sz="1400" kern="1200" dirty="0" smtClean="0"/>
            <a:t>Job Shadowing</a:t>
          </a:r>
          <a:endParaRPr lang="en-US" sz="1400" kern="1200" dirty="0"/>
        </a:p>
        <a:p>
          <a:pPr marL="114300" lvl="1" indent="-114300" algn="l" defTabSz="622300" rtl="0">
            <a:lnSpc>
              <a:spcPct val="90000"/>
            </a:lnSpc>
            <a:spcBef>
              <a:spcPct val="0"/>
            </a:spcBef>
            <a:spcAft>
              <a:spcPct val="15000"/>
            </a:spcAft>
            <a:buChar char="••"/>
          </a:pPr>
          <a:r>
            <a:rPr lang="en-US" sz="1400" kern="1200" dirty="0" smtClean="0"/>
            <a:t>Anti-bias Workshops</a:t>
          </a:r>
          <a:endParaRPr lang="en-US" sz="1400" kern="1200" dirty="0"/>
        </a:p>
        <a:p>
          <a:pPr marL="114300" lvl="1" indent="-114300" algn="l" defTabSz="622300" rtl="0">
            <a:lnSpc>
              <a:spcPct val="90000"/>
            </a:lnSpc>
            <a:spcBef>
              <a:spcPct val="0"/>
            </a:spcBef>
            <a:spcAft>
              <a:spcPct val="15000"/>
            </a:spcAft>
            <a:buChar char="••"/>
          </a:pPr>
          <a:r>
            <a:rPr lang="en-US" sz="1400" kern="1200" dirty="0" smtClean="0"/>
            <a:t>First Aid &amp; CPR Training</a:t>
          </a:r>
          <a:endParaRPr lang="en-US" sz="1400" kern="1200" dirty="0"/>
        </a:p>
        <a:p>
          <a:pPr marL="114300" lvl="1" indent="-114300" algn="l" defTabSz="622300" rtl="0">
            <a:lnSpc>
              <a:spcPct val="90000"/>
            </a:lnSpc>
            <a:spcBef>
              <a:spcPct val="0"/>
            </a:spcBef>
            <a:spcAft>
              <a:spcPct val="15000"/>
            </a:spcAft>
            <a:buChar char="••"/>
          </a:pPr>
          <a:r>
            <a:rPr lang="en-US" sz="1400" kern="1200" dirty="0" smtClean="0"/>
            <a:t>College Tours</a:t>
          </a:r>
          <a:endParaRPr lang="en-US" sz="1400" kern="1200" dirty="0"/>
        </a:p>
        <a:p>
          <a:pPr marL="114300" lvl="1" indent="-114300" algn="l" defTabSz="622300" rtl="0">
            <a:lnSpc>
              <a:spcPct val="90000"/>
            </a:lnSpc>
            <a:spcBef>
              <a:spcPct val="0"/>
            </a:spcBef>
            <a:spcAft>
              <a:spcPct val="15000"/>
            </a:spcAft>
            <a:buChar char="••"/>
          </a:pPr>
          <a:r>
            <a:rPr lang="en-US" sz="1400" kern="1200" dirty="0" smtClean="0"/>
            <a:t>Career Planning Workshops</a:t>
          </a:r>
          <a:endParaRPr lang="en-US" sz="1400" kern="1200" dirty="0"/>
        </a:p>
      </dsp:txBody>
      <dsp:txXfrm>
        <a:off x="2773263" y="2353288"/>
        <a:ext cx="2390298" cy="1895765"/>
      </dsp:txXfrm>
    </dsp:sp>
    <dsp:sp modelId="{CB2933CE-6373-804F-8E5C-6EA852BA586F}">
      <dsp:nvSpPr>
        <dsp:cNvPr id="0" name=""/>
        <dsp:cNvSpPr/>
      </dsp:nvSpPr>
      <dsp:spPr>
        <a:xfrm>
          <a:off x="5545136" y="1008745"/>
          <a:ext cx="2987873" cy="119514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8026" tIns="69342" rIns="69342" bIns="69342" numCol="1" spcCol="1270" anchor="ctr" anchorCtr="0">
          <a:noAutofit/>
        </a:bodyPr>
        <a:lstStyle/>
        <a:p>
          <a:pPr lvl="0" algn="ctr" defTabSz="2311400" rtl="0">
            <a:lnSpc>
              <a:spcPct val="90000"/>
            </a:lnSpc>
            <a:spcBef>
              <a:spcPct val="0"/>
            </a:spcBef>
            <a:spcAft>
              <a:spcPct val="35000"/>
            </a:spcAft>
          </a:pPr>
          <a:r>
            <a:rPr lang="en-US" sz="5200" kern="1200" smtClean="0"/>
            <a:t>Tier 3</a:t>
          </a:r>
          <a:endParaRPr lang="en-US" sz="5200" kern="1200"/>
        </a:p>
      </dsp:txBody>
      <dsp:txXfrm>
        <a:off x="5545136" y="1008745"/>
        <a:ext cx="2987873" cy="1195149"/>
      </dsp:txXfrm>
    </dsp:sp>
    <dsp:sp modelId="{AA0FC4D0-851F-5343-85E3-4CEFE3DB8880}">
      <dsp:nvSpPr>
        <dsp:cNvPr id="0" name=""/>
        <dsp:cNvSpPr/>
      </dsp:nvSpPr>
      <dsp:spPr>
        <a:xfrm>
          <a:off x="5545136" y="2353288"/>
          <a:ext cx="2390298" cy="1895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smtClean="0"/>
            <a:t>Individual Academic &amp; Career Advisement from LAVC Counselor</a:t>
          </a:r>
          <a:endParaRPr lang="en-US" sz="1400" kern="1200" dirty="0"/>
        </a:p>
        <a:p>
          <a:pPr marL="114300" lvl="1" indent="-114300" algn="l" defTabSz="622300" rtl="0">
            <a:lnSpc>
              <a:spcPct val="90000"/>
            </a:lnSpc>
            <a:spcBef>
              <a:spcPct val="0"/>
            </a:spcBef>
            <a:spcAft>
              <a:spcPct val="15000"/>
            </a:spcAft>
            <a:buChar char="••"/>
          </a:pPr>
          <a:r>
            <a:rPr lang="en-US" sz="1400" kern="1200" dirty="0" smtClean="0"/>
            <a:t>Group Career Counseling</a:t>
          </a:r>
          <a:endParaRPr lang="en-US" sz="1400" kern="1200" dirty="0"/>
        </a:p>
        <a:p>
          <a:pPr marL="114300" lvl="1" indent="-114300" algn="l" defTabSz="622300" rtl="0">
            <a:lnSpc>
              <a:spcPct val="90000"/>
            </a:lnSpc>
            <a:spcBef>
              <a:spcPct val="0"/>
            </a:spcBef>
            <a:spcAft>
              <a:spcPct val="15000"/>
            </a:spcAft>
            <a:buChar char="••"/>
          </a:pPr>
          <a:r>
            <a:rPr lang="en-US" sz="1400" kern="1200" dirty="0" smtClean="0"/>
            <a:t>Creating of Student Educational Plan </a:t>
          </a:r>
          <a:endParaRPr lang="en-US" sz="1400" kern="1200" dirty="0"/>
        </a:p>
        <a:p>
          <a:pPr marL="114300" lvl="1" indent="-114300" algn="l" defTabSz="622300" rtl="0">
            <a:lnSpc>
              <a:spcPct val="90000"/>
            </a:lnSpc>
            <a:spcBef>
              <a:spcPct val="0"/>
            </a:spcBef>
            <a:spcAft>
              <a:spcPct val="15000"/>
            </a:spcAft>
            <a:buChar char="••"/>
          </a:pPr>
          <a:r>
            <a:rPr lang="en-US" sz="1400" kern="1200" dirty="0" smtClean="0"/>
            <a:t>Internships</a:t>
          </a:r>
          <a:endParaRPr lang="en-US" sz="1400" kern="1200" dirty="0"/>
        </a:p>
        <a:p>
          <a:pPr marL="114300" lvl="1" indent="-114300" algn="l" defTabSz="622300" rtl="0">
            <a:lnSpc>
              <a:spcPct val="90000"/>
            </a:lnSpc>
            <a:spcBef>
              <a:spcPct val="0"/>
            </a:spcBef>
            <a:spcAft>
              <a:spcPct val="15000"/>
            </a:spcAft>
            <a:buChar char="••"/>
          </a:pPr>
          <a:r>
            <a:rPr lang="en-US" sz="1400" kern="1200" dirty="0" smtClean="0"/>
            <a:t>High School ROP and College Child Development Courses</a:t>
          </a:r>
          <a:endParaRPr lang="en-US" sz="1400" kern="1200" dirty="0"/>
        </a:p>
      </dsp:txBody>
      <dsp:txXfrm>
        <a:off x="5545136" y="2353288"/>
        <a:ext cx="2390298" cy="189576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3/8/11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417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solidFill>
                  <a:prstClr val="black"/>
                </a:solidFill>
              </a:rPr>
              <a:pPr/>
              <a:t>13</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8CC9574-A819-4FE4-99A7-1E27AD09ADC2}"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a:buNone/>
            </a:pP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latin typeface="Calibri"/>
              </a:rPr>
              <a:pPr/>
              <a:t>2</a:t>
            </a:fld>
            <a:endParaRPr lang="en-US" dirty="0">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22</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24</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baseline="0" dirty="0" smtClean="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29</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30</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31</a:t>
            </a:fld>
            <a:endParaRPr lang="en-US" dirty="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32</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33</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34</a:t>
            </a:fld>
            <a:endParaRPr lang="en-US" dirty="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35</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36</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37</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38</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39</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40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9</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3/8/11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3/8/11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wipe/>
      </p:transition>
    </mc:Choice>
    <mc:Fallback>
      <p:transition spd="slow">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3/8/11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3/8/11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3/8/11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3/8/11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latin typeface="Calibri"/>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3/8/11</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833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             </a:t>
            </a:r>
            <a:endParaRPr lang="en-US" dirty="0">
              <a:solidFill>
                <a:prstClr val="white"/>
              </a:solidFill>
              <a:latin typeface="Calibri"/>
            </a:endParaRPr>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latin typeface="Calibri"/>
              </a:rPr>
              <a:t>           </a:t>
            </a:r>
            <a:endParaRPr lang="en-US" dirty="0">
              <a:solidFill>
                <a:srgbClr val="FF6600"/>
              </a:solidFill>
              <a:latin typeface="Calibri"/>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       </a:t>
            </a:r>
            <a:endParaRPr lang="en-US" dirty="0">
              <a:solidFill>
                <a:prstClr val="white"/>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515388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3/8/11</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953187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3/8/11</a:t>
            </a:fld>
            <a:endParaRPr lang="en-US" dirty="0">
              <a:solidFill>
                <a:srgbClr val="262626">
                  <a:lumMod val="85000"/>
                  <a:lumOff val="15000"/>
                </a:srgbClr>
              </a:solidFill>
              <a:latin typeface="Calibri"/>
            </a:endParaRPr>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solidFill>
                <a:srgbClr val="262626">
                  <a:lumMod val="85000"/>
                  <a:lumOff val="15000"/>
                </a:srgbClr>
              </a:solidFill>
              <a:latin typeface="Calibri"/>
            </a:endParaRPr>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579659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3/8/11</a:t>
            </a:fld>
            <a:endParaRPr lang="en-US" dirty="0">
              <a:solidFill>
                <a:srgbClr val="262626">
                  <a:tint val="75000"/>
                </a:srgbClr>
              </a:solidFill>
              <a:latin typeface="Calibri"/>
            </a:endParaRPr>
          </a:p>
        </p:txBody>
      </p:sp>
      <p:sp>
        <p:nvSpPr>
          <p:cNvPr id="6" name="Footer Placeholder 5"/>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7" name="Slide Number Placeholder 6"/>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52051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3/8/11</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9756487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3/8/11</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216577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push dir="u"/>
      </p:transition>
    </mc:Choice>
    <mc:Fallback>
      <p:transition spd="slow">
        <p:push dir="u"/>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3/8/11</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425954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vortex/>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3/8/11</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45374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3/8/11</a:t>
            </a:fld>
            <a:endParaRPr lang="en-US" dirty="0">
              <a:solidFill>
                <a:prstClr val="white"/>
              </a:solidFill>
              <a:latin typeface="Calibri"/>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946037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wipe/>
      </p:transition>
    </mc:Choice>
    <mc:Fallback>
      <p:transition spd="slow">
        <p:wip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solidFill>
                  <a:prstClr val="white"/>
                </a:solidFill>
                <a:latin typeface="Calibri"/>
              </a:rPr>
              <a:pPr/>
              <a:t>3/8/11</a:t>
            </a:fld>
            <a:endParaRPr lang="en-US" dirty="0">
              <a:solidFill>
                <a:prstClr val="white"/>
              </a:solidFill>
              <a:latin typeface="Calibri"/>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solidFill>
                <a:prstClr val="white"/>
              </a:solidFill>
              <a:latin typeface="Calibri"/>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762946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solidFill>
                  <a:srgbClr val="262626">
                    <a:tint val="75000"/>
                  </a:srgbClr>
                </a:solidFill>
                <a:latin typeface="Calibri"/>
              </a:rPr>
              <a:pPr/>
              <a:t>3/8/11</a:t>
            </a:fld>
            <a:endParaRPr lang="en-US" dirty="0">
              <a:solidFill>
                <a:srgbClr val="262626">
                  <a:tint val="7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22459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solidFill>
                  <a:srgbClr val="262626">
                    <a:lumMod val="85000"/>
                    <a:lumOff val="15000"/>
                  </a:srgbClr>
                </a:solidFill>
                <a:latin typeface="Calibri"/>
              </a:rPr>
              <a:pPr/>
              <a:t>3/8/11</a:t>
            </a:fld>
            <a:endParaRPr lang="en-US" dirty="0">
              <a:solidFill>
                <a:srgbClr val="262626">
                  <a:lumMod val="85000"/>
                  <a:lumOff val="15000"/>
                </a:srgbClr>
              </a:solidFill>
              <a:latin typeface="Calibri"/>
            </a:endParaRPr>
          </a:p>
        </p:txBody>
      </p:sp>
      <p:sp>
        <p:nvSpPr>
          <p:cNvPr id="5" name="Footer Placeholder 4"/>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solidFill>
                  <a:srgbClr val="262626">
                    <a:lumMod val="85000"/>
                    <a:lumOff val="15000"/>
                  </a:srgbClr>
                </a:solidFill>
                <a:latin typeface="Calibri"/>
              </a:rPr>
              <a:pPr/>
              <a:t>‹#›</a:t>
            </a:fld>
            <a:endParaRPr lang="en-US" dirty="0">
              <a:solidFill>
                <a:srgbClr val="262626">
                  <a:lumMod val="85000"/>
                  <a:lumOff val="15000"/>
                </a:srgb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994201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solidFill>
                  <a:srgbClr val="262626">
                    <a:tint val="75000"/>
                  </a:srgbClr>
                </a:solidFill>
                <a:latin typeface="Calibri"/>
              </a:rPr>
              <a:pPr/>
              <a:t>3/8/11</a:t>
            </a:fld>
            <a:endParaRPr lang="en-US" dirty="0">
              <a:solidFill>
                <a:srgbClr val="262626">
                  <a:tint val="75000"/>
                </a:srgbClr>
              </a:solidFill>
              <a:latin typeface="Calibri"/>
            </a:endParaRPr>
          </a:p>
        </p:txBody>
      </p:sp>
      <p:sp>
        <p:nvSpPr>
          <p:cNvPr id="3" name="Footer Placeholder 2"/>
          <p:cNvSpPr>
            <a:spLocks noGrp="1"/>
          </p:cNvSpPr>
          <p:nvPr>
            <p:ph type="ftr" sz="quarter" idx="11"/>
          </p:nvPr>
        </p:nvSpPr>
        <p:spPr/>
        <p:txBody>
          <a:bodyPr/>
          <a:lstStyle/>
          <a:p>
            <a:endParaRPr lang="en-US" dirty="0">
              <a:solidFill>
                <a:srgbClr val="262626">
                  <a:tint val="75000"/>
                </a:srgbClr>
              </a:solidFill>
              <a:latin typeface="Calibri"/>
            </a:endParaRPr>
          </a:p>
        </p:txBody>
      </p:sp>
      <p:sp>
        <p:nvSpPr>
          <p:cNvPr id="4" name="Slide Number Placeholder 3"/>
          <p:cNvSpPr>
            <a:spLocks noGrp="1"/>
          </p:cNvSpPr>
          <p:nvPr>
            <p:ph type="sldNum" sz="quarter" idx="12"/>
          </p:nvPr>
        </p:nvSpPr>
        <p:spPr/>
        <p:txBody>
          <a:bodyPr/>
          <a:lstStyle/>
          <a:p>
            <a:fld id="{73820FCD-5F4C-4989-BE05-0A8208BCBC21}"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857078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3/8/11</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3/8/11</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3/8/11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3/8/11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3/8/11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push dir="u"/>
      </p:transition>
    </mc:Choice>
    <mc:Fallback>
      <p:transition spd="slow">
        <p:push dir="u"/>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3/8/11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75438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vortex/>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3/8/11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6" Type="http://schemas.openxmlformats.org/officeDocument/2006/relationships/image" Target="../media/image1.jpe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3/8/11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solidFill>
                  <a:srgbClr val="262626">
                    <a:tint val="75000"/>
                  </a:srgbClr>
                </a:solidFill>
                <a:latin typeface="Calibri"/>
              </a:rPr>
              <a:pPr/>
              <a:t>3/8/11</a:t>
            </a:fld>
            <a:endParaRPr lang="en-US" dirty="0">
              <a:solidFill>
                <a:srgbClr val="262626">
                  <a:tint val="75000"/>
                </a:srgb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262626">
                  <a:tint val="75000"/>
                </a:srgb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solidFill>
                  <a:srgbClr val="262626">
                    <a:tint val="75000"/>
                  </a:srgbClr>
                </a:solidFill>
                <a:latin typeface="Calibri"/>
              </a:rPr>
              <a:pPr/>
              <a:t>‹#›</a:t>
            </a:fld>
            <a:endParaRPr lang="en-US" dirty="0">
              <a:solidFill>
                <a:srgbClr val="262626">
                  <a:tint val="75000"/>
                </a:srgbClr>
              </a:solidFill>
              <a:latin typeface="Calibri"/>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77269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7.jpeg"/><Relationship Id="rId5" Type="http://schemas.openxmlformats.org/officeDocument/2006/relationships/image" Target="../media/image30.jpeg"/><Relationship Id="rId1" Type="http://schemas.openxmlformats.org/officeDocument/2006/relationships/tags" Target="../tags/tag2.xml"/><Relationship Id="rId2"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14.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31.gif"/><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tags" Target="../tags/tag5.x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 Type="http://schemas.openxmlformats.org/officeDocument/2006/relationships/tags" Target="../tags/tag6.x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diagramData" Target="../diagrams/data2.xml"/><Relationship Id="rId7" Type="http://schemas.openxmlformats.org/officeDocument/2006/relationships/diagramLayout" Target="../diagrams/layout2.xml"/><Relationship Id="rId8" Type="http://schemas.openxmlformats.org/officeDocument/2006/relationships/diagramQuickStyle" Target="../diagrams/quickStyle2.xml"/><Relationship Id="rId9" Type="http://schemas.openxmlformats.org/officeDocument/2006/relationships/diagramColors" Target="../diagrams/colors2.xml"/><Relationship Id="rId10" Type="http://schemas.microsoft.com/office/2007/relationships/diagramDrawing" Target="../diagrams/drawing2.xml"/><Relationship Id="rId1" Type="http://schemas.openxmlformats.org/officeDocument/2006/relationships/tags" Target="../tags/tag7.x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diagramData" Target="../diagrams/data3.xml"/><Relationship Id="rId7" Type="http://schemas.openxmlformats.org/officeDocument/2006/relationships/diagramLayout" Target="../diagrams/layout3.xml"/><Relationship Id="rId8" Type="http://schemas.openxmlformats.org/officeDocument/2006/relationships/diagramQuickStyle" Target="../diagrams/quickStyle3.xml"/><Relationship Id="rId9" Type="http://schemas.openxmlformats.org/officeDocument/2006/relationships/diagramColors" Target="../diagrams/colors3.xml"/><Relationship Id="rId10" Type="http://schemas.microsoft.com/office/2007/relationships/diagramDrawing" Target="../diagrams/drawing3.xml"/><Relationship Id="rId1" Type="http://schemas.openxmlformats.org/officeDocument/2006/relationships/tags" Target="../tags/tag8.x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tags" Target="../tags/tag9.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tags" Target="../tags/tag10.x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32.jpeg"/><Relationship Id="rId7" Type="http://schemas.openxmlformats.org/officeDocument/2006/relationships/image" Target="../media/image33.jpeg"/><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0.jpeg"/><Relationship Id="rId5" Type="http://schemas.openxmlformats.org/officeDocument/2006/relationships/image" Target="../media/image21.png"/><Relationship Id="rId1" Type="http://schemas.openxmlformats.org/officeDocument/2006/relationships/tags" Target="../tags/tag1.xml"/><Relationship Id="rId2"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diagramData" Target="../diagrams/data4.xml"/><Relationship Id="rId7" Type="http://schemas.openxmlformats.org/officeDocument/2006/relationships/diagramLayout" Target="../diagrams/layout4.xml"/><Relationship Id="rId8" Type="http://schemas.openxmlformats.org/officeDocument/2006/relationships/diagramQuickStyle" Target="../diagrams/quickStyle4.xml"/><Relationship Id="rId9" Type="http://schemas.openxmlformats.org/officeDocument/2006/relationships/diagramColors" Target="../diagrams/colors4.xml"/><Relationship Id="rId10" Type="http://schemas.microsoft.com/office/2007/relationships/diagramDrawing" Target="../diagrams/drawing4.xml"/><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1.jpeg"/><Relationship Id="rId5" Type="http://schemas.openxmlformats.org/officeDocument/2006/relationships/image" Target="../media/image34.jpeg"/><Relationship Id="rId1" Type="http://schemas.openxmlformats.org/officeDocument/2006/relationships/tags" Target="../tags/tag13.xml"/><Relationship Id="rId2"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1.jpeg"/><Relationship Id="rId5" Type="http://schemas.openxmlformats.org/officeDocument/2006/relationships/image" Target="../media/image35.jpeg"/><Relationship Id="rId1" Type="http://schemas.openxmlformats.org/officeDocument/2006/relationships/tags" Target="../tags/tag14.x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11.jpeg"/><Relationship Id="rId5" Type="http://schemas.openxmlformats.org/officeDocument/2006/relationships/image" Target="../media/image36.jpeg"/><Relationship Id="rId1" Type="http://schemas.openxmlformats.org/officeDocument/2006/relationships/tags" Target="../tags/tag15.xml"/><Relationship Id="rId2"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1" Type="http://schemas.openxmlformats.org/officeDocument/2006/relationships/diagramLayout" Target="../diagrams/layout6.xml"/><Relationship Id="rId12" Type="http://schemas.openxmlformats.org/officeDocument/2006/relationships/diagramQuickStyle" Target="../diagrams/quickStyle6.xml"/><Relationship Id="rId13" Type="http://schemas.openxmlformats.org/officeDocument/2006/relationships/diagramColors" Target="../diagrams/colors6.xml"/><Relationship Id="rId14" Type="http://schemas.microsoft.com/office/2007/relationships/diagramDrawing" Target="../diagrams/drawing6.xml"/><Relationship Id="rId1" Type="http://schemas.openxmlformats.org/officeDocument/2006/relationships/tags" Target="../tags/tag16.xml"/><Relationship Id="rId2" Type="http://schemas.openxmlformats.org/officeDocument/2006/relationships/slideLayout" Target="../slideLayouts/slideLayout6.xml"/><Relationship Id="rId3" Type="http://schemas.openxmlformats.org/officeDocument/2006/relationships/notesSlide" Target="../notesSlides/notesSlide34.xml"/><Relationship Id="rId4" Type="http://schemas.openxmlformats.org/officeDocument/2006/relationships/image" Target="../media/image11.jpeg"/><Relationship Id="rId5" Type="http://schemas.openxmlformats.org/officeDocument/2006/relationships/diagramData" Target="../diagrams/data5.xml"/><Relationship Id="rId6" Type="http://schemas.openxmlformats.org/officeDocument/2006/relationships/diagramLayout" Target="../diagrams/layout5.xml"/><Relationship Id="rId7" Type="http://schemas.openxmlformats.org/officeDocument/2006/relationships/diagramQuickStyle" Target="../diagrams/quickStyle5.xml"/><Relationship Id="rId8" Type="http://schemas.openxmlformats.org/officeDocument/2006/relationships/diagramColors" Target="../diagrams/colors5.xml"/><Relationship Id="rId9" Type="http://schemas.microsoft.com/office/2007/relationships/diagramDrawing" Target="../diagrams/drawing5.xml"/><Relationship Id="rId10"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11.jpeg"/><Relationship Id="rId5" Type="http://schemas.openxmlformats.org/officeDocument/2006/relationships/diagramData" Target="../diagrams/data7.xml"/><Relationship Id="rId6" Type="http://schemas.openxmlformats.org/officeDocument/2006/relationships/diagramLayout" Target="../diagrams/layout7.xml"/><Relationship Id="rId7" Type="http://schemas.openxmlformats.org/officeDocument/2006/relationships/diagramQuickStyle" Target="../diagrams/quickStyle7.xml"/><Relationship Id="rId8" Type="http://schemas.openxmlformats.org/officeDocument/2006/relationships/diagramColors" Target="../diagrams/colors7.xml"/><Relationship Id="rId9" Type="http://schemas.microsoft.com/office/2007/relationships/diagramDrawing" Target="../diagrams/drawing7.xml"/><Relationship Id="rId1" Type="http://schemas.openxmlformats.org/officeDocument/2006/relationships/tags" Target="../tags/tag17.x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11.jpeg"/><Relationship Id="rId5" Type="http://schemas.openxmlformats.org/officeDocument/2006/relationships/image" Target="../media/image37.jpeg"/><Relationship Id="rId6" Type="http://schemas.openxmlformats.org/officeDocument/2006/relationships/image" Target="../media/image38.gif"/><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jpeg"/><Relationship Id="rId1" Type="http://schemas.openxmlformats.org/officeDocument/2006/relationships/tags" Target="../tags/tag18.xm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1.jpeg"/><Relationship Id="rId5" Type="http://schemas.openxmlformats.org/officeDocument/2006/relationships/image" Target="../media/image42.jpeg"/><Relationship Id="rId6" Type="http://schemas.openxmlformats.org/officeDocument/2006/relationships/image" Target="../media/image43.png"/><Relationship Id="rId1" Type="http://schemas.openxmlformats.org/officeDocument/2006/relationships/tags" Target="../tags/tag19.x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11.jpeg"/><Relationship Id="rId5" Type="http://schemas.openxmlformats.org/officeDocument/2006/relationships/hyperlink" Target="http://www.cteonline.org/" TargetMode="External"/><Relationship Id="rId6" Type="http://schemas.openxmlformats.org/officeDocument/2006/relationships/image" Target="../media/image44.jpeg"/><Relationship Id="rId1" Type="http://schemas.openxmlformats.org/officeDocument/2006/relationships/tags" Target="../tags/tag20.xml"/><Relationship Id="rId2"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tags" Target="../tags/tag21.x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6.jpe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7.jpe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9.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5105401"/>
            <a:ext cx="8915400" cy="533399"/>
          </a:xfrm>
        </p:spPr>
        <p:txBody>
          <a:bodyPr>
            <a:normAutofit/>
          </a:bodyPr>
          <a:lstStyle/>
          <a:p>
            <a:pPr algn="ctr"/>
            <a:r>
              <a:rPr lang="en-US" sz="2400" b="1" dirty="0" smtClean="0">
                <a:solidFill>
                  <a:schemeClr val="tx1"/>
                </a:solidFill>
              </a:rPr>
              <a:t>Laurie </a:t>
            </a:r>
            <a:r>
              <a:rPr lang="en-US" sz="2400" b="1" dirty="0" err="1" smtClean="0">
                <a:solidFill>
                  <a:schemeClr val="tx1"/>
                </a:solidFill>
              </a:rPr>
              <a:t>Nalepa</a:t>
            </a:r>
            <a:r>
              <a:rPr lang="en-US" sz="2400" b="1" dirty="0" smtClean="0">
                <a:solidFill>
                  <a:schemeClr val="tx1"/>
                </a:solidFill>
              </a:rPr>
              <a:t>              </a:t>
            </a:r>
            <a:r>
              <a:rPr lang="en-US" sz="2400" b="1" dirty="0" err="1" smtClean="0">
                <a:solidFill>
                  <a:schemeClr val="tx1"/>
                </a:solidFill>
              </a:rPr>
              <a:t>Marni</a:t>
            </a:r>
            <a:r>
              <a:rPr lang="en-US" sz="2400" b="1" dirty="0" smtClean="0">
                <a:solidFill>
                  <a:schemeClr val="tx1"/>
                </a:solidFill>
              </a:rPr>
              <a:t> Roosevelt            Nona </a:t>
            </a:r>
            <a:r>
              <a:rPr lang="en-US" sz="2400" b="1" dirty="0" err="1" smtClean="0">
                <a:solidFill>
                  <a:schemeClr val="tx1"/>
                </a:solidFill>
              </a:rPr>
              <a:t>Matatova</a:t>
            </a:r>
            <a:endParaRPr lang="en-US" sz="2400" b="1" dirty="0" smtClean="0">
              <a:solidFill>
                <a:schemeClr val="tx1"/>
              </a:solidFill>
            </a:endParaRPr>
          </a:p>
        </p:txBody>
      </p:sp>
      <p:sp>
        <p:nvSpPr>
          <p:cNvPr id="5" name="Title 4"/>
          <p:cNvSpPr>
            <a:spLocks noGrp="1"/>
          </p:cNvSpPr>
          <p:nvPr>
            <p:ph type="title"/>
          </p:nvPr>
        </p:nvSpPr>
        <p:spPr>
          <a:xfrm>
            <a:off x="228600" y="2819400"/>
            <a:ext cx="7239000" cy="1828800"/>
          </a:xfrm>
        </p:spPr>
        <p:txBody>
          <a:bodyPr anchor="ctr">
            <a:noAutofit/>
          </a:bodyPr>
          <a:lstStyle/>
          <a:p>
            <a:r>
              <a:rPr lang="en-US" sz="4400" dirty="0" smtClean="0"/>
              <a:t>A </a:t>
            </a:r>
            <a:r>
              <a:rPr lang="en-US" sz="4400" dirty="0"/>
              <a:t>Model for Building the </a:t>
            </a:r>
            <a:r>
              <a:rPr lang="en-US" sz="4400" dirty="0" smtClean="0"/>
              <a:t/>
            </a:r>
            <a:br>
              <a:rPr lang="en-US" sz="4400" dirty="0" smtClean="0"/>
            </a:br>
            <a:r>
              <a:rPr lang="en-US" sz="4400" dirty="0" smtClean="0"/>
              <a:t>Early </a:t>
            </a:r>
            <a:r>
              <a:rPr lang="en-US" sz="4400" dirty="0"/>
              <a:t>Care Workforce</a:t>
            </a:r>
            <a:endParaRPr lang="en-US" sz="4400" b="0" dirty="0"/>
          </a:p>
        </p:txBody>
      </p:sp>
      <p:sp>
        <p:nvSpPr>
          <p:cNvPr id="4" name="Rectangle 3"/>
          <p:cNvSpPr/>
          <p:nvPr/>
        </p:nvSpPr>
        <p:spPr>
          <a:xfrm>
            <a:off x="3810000" y="685800"/>
            <a:ext cx="4572000" cy="2585323"/>
          </a:xfrm>
          <a:prstGeom prst="rect">
            <a:avLst/>
          </a:prstGeom>
        </p:spPr>
        <p:txBody>
          <a:bodyPr>
            <a:spAutoFit/>
          </a:bodyPr>
          <a:lstStyle/>
          <a:p>
            <a:pPr algn="ctr"/>
            <a:r>
              <a:rPr lang="en-US" sz="3600" b="1" dirty="0">
                <a:latin typeface="+mj-lt"/>
              </a:rPr>
              <a:t>Child Development Pathway Consortium: </a:t>
            </a:r>
            <a:br>
              <a:rPr lang="en-US" sz="3600" b="1" dirty="0">
                <a:latin typeface="+mj-lt"/>
              </a:rPr>
            </a:br>
            <a:endParaRPr lang="en-US" sz="3600" b="1" dirty="0">
              <a:latin typeface="+mj-lt"/>
            </a:endParaRPr>
          </a:p>
          <a:p>
            <a:endParaRPr lang="en-US" dirty="0" smtClean="0"/>
          </a:p>
          <a:p>
            <a:endParaRPr lang="en-US" dirty="0"/>
          </a:p>
          <a:p>
            <a:endParaRPr lang="en-US"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pan dir="u"/>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Oval 5"/>
          <p:cNvSpPr/>
          <p:nvPr/>
        </p:nvSpPr>
        <p:spPr>
          <a:xfrm>
            <a:off x="1007328" y="2045277"/>
            <a:ext cx="1583472" cy="316923"/>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2" name="TextBox 1"/>
          <p:cNvSpPr txBox="1"/>
          <p:nvPr/>
        </p:nvSpPr>
        <p:spPr>
          <a:xfrm>
            <a:off x="228600" y="228600"/>
            <a:ext cx="8305800" cy="584776"/>
          </a:xfrm>
          <a:prstGeom prst="rect">
            <a:avLst/>
          </a:prstGeom>
          <a:noFill/>
        </p:spPr>
        <p:txBody>
          <a:bodyPr wrap="square" rtlCol="0">
            <a:spAutoFit/>
          </a:bodyPr>
          <a:lstStyle/>
          <a:p>
            <a:r>
              <a:rPr lang="en-US" sz="3200" dirty="0" smtClean="0"/>
              <a:t>With 6-24 units…</a:t>
            </a:r>
            <a:endParaRPr lang="en-US" sz="2800" dirty="0"/>
          </a:p>
        </p:txBody>
      </p:sp>
      <p:sp>
        <p:nvSpPr>
          <p:cNvPr id="4" name="TextBox 3"/>
          <p:cNvSpPr txBox="1"/>
          <p:nvPr/>
        </p:nvSpPr>
        <p:spPr>
          <a:xfrm>
            <a:off x="2416644" y="3193050"/>
            <a:ext cx="184666" cy="369332"/>
          </a:xfrm>
          <a:prstGeom prst="rect">
            <a:avLst/>
          </a:prstGeom>
          <a:noFill/>
        </p:spPr>
        <p:txBody>
          <a:bodyPr wrap="none" rtlCol="0">
            <a:spAutoFit/>
          </a:bodyPr>
          <a:lstStyle/>
          <a:p>
            <a:endParaRPr lang="en-US" dirty="0"/>
          </a:p>
        </p:txBody>
      </p:sp>
      <p:pic>
        <p:nvPicPr>
          <p:cNvPr id="5" name="Picture 4" descr="image_gallery-ladder.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11632" y="3124200"/>
            <a:ext cx="3432368" cy="2770385"/>
          </a:xfrm>
          <a:prstGeom prst="rect">
            <a:avLst/>
          </a:prstGeom>
        </p:spPr>
      </p:pic>
      <p:sp>
        <p:nvSpPr>
          <p:cNvPr id="3" name="Text Placeholder 2"/>
          <p:cNvSpPr>
            <a:spLocks noGrp="1"/>
          </p:cNvSpPr>
          <p:nvPr>
            <p:ph type="body" idx="1"/>
          </p:nvPr>
        </p:nvSpPr>
        <p:spPr>
          <a:xfrm>
            <a:off x="457200" y="1143000"/>
            <a:ext cx="5410200" cy="4876800"/>
          </a:xfrm>
          <a:solidFill>
            <a:schemeClr val="accent1"/>
          </a:solidFill>
        </p:spPr>
        <p:txBody>
          <a:bodyPr anchor="ctr">
            <a:normAutofit/>
          </a:bodyPr>
          <a:lstStyle/>
          <a:p>
            <a:pPr algn="ctr"/>
            <a:r>
              <a:rPr lang="en-US" dirty="0" smtClean="0">
                <a:solidFill>
                  <a:srgbClr val="262626"/>
                </a:solidFill>
              </a:rPr>
              <a:t>Social &amp; Human Service Assistant</a:t>
            </a:r>
          </a:p>
          <a:p>
            <a:pPr algn="ctr"/>
            <a:r>
              <a:rPr lang="en-US" dirty="0" smtClean="0">
                <a:solidFill>
                  <a:srgbClr val="262626"/>
                </a:solidFill>
              </a:rPr>
              <a:t>$34,776</a:t>
            </a:r>
          </a:p>
          <a:p>
            <a:pPr algn="ctr"/>
            <a:endParaRPr lang="en-US" dirty="0">
              <a:solidFill>
                <a:srgbClr val="262626"/>
              </a:solidFill>
            </a:endParaRPr>
          </a:p>
          <a:p>
            <a:pPr algn="ctr"/>
            <a:r>
              <a:rPr lang="en-US" dirty="0" smtClean="0">
                <a:solidFill>
                  <a:srgbClr val="262626"/>
                </a:solidFill>
              </a:rPr>
              <a:t>Para</a:t>
            </a:r>
            <a:r>
              <a:rPr lang="en-US" dirty="0">
                <a:solidFill>
                  <a:srgbClr val="262626"/>
                </a:solidFill>
              </a:rPr>
              <a:t>-educator</a:t>
            </a:r>
          </a:p>
          <a:p>
            <a:pPr algn="ctr"/>
            <a:r>
              <a:rPr lang="en-US" dirty="0">
                <a:solidFill>
                  <a:srgbClr val="262626"/>
                </a:solidFill>
              </a:rPr>
              <a:t>$</a:t>
            </a:r>
            <a:r>
              <a:rPr lang="en-US" dirty="0" smtClean="0">
                <a:solidFill>
                  <a:srgbClr val="262626"/>
                </a:solidFill>
              </a:rPr>
              <a:t>29,973</a:t>
            </a:r>
          </a:p>
          <a:p>
            <a:pPr algn="ctr"/>
            <a:endParaRPr lang="en-US" dirty="0">
              <a:solidFill>
                <a:srgbClr val="262626"/>
              </a:solidFill>
            </a:endParaRPr>
          </a:p>
          <a:p>
            <a:pPr algn="ctr"/>
            <a:r>
              <a:rPr lang="en-US" dirty="0" smtClean="0">
                <a:solidFill>
                  <a:srgbClr val="262626"/>
                </a:solidFill>
              </a:rPr>
              <a:t>Preschool Classroom Assistant</a:t>
            </a:r>
          </a:p>
          <a:p>
            <a:pPr algn="ctr"/>
            <a:r>
              <a:rPr lang="en-US" dirty="0" smtClean="0">
                <a:solidFill>
                  <a:srgbClr val="262626"/>
                </a:solidFill>
              </a:rPr>
              <a:t>$20,800</a:t>
            </a:r>
            <a:endParaRPr lang="en-US" dirty="0">
              <a:solidFill>
                <a:srgbClr val="262626"/>
              </a:solidFill>
            </a:endParaRPr>
          </a:p>
          <a:p>
            <a:pPr algn="ctr"/>
            <a:endParaRPr lang="en-US" sz="2800" dirty="0">
              <a:solidFill>
                <a:srgbClr val="262626"/>
              </a:solidFill>
            </a:endParaRPr>
          </a:p>
        </p:txBody>
      </p:sp>
      <p:sp>
        <p:nvSpPr>
          <p:cNvPr id="7" name="TextBox 6"/>
          <p:cNvSpPr txBox="1"/>
          <p:nvPr/>
        </p:nvSpPr>
        <p:spPr>
          <a:xfrm>
            <a:off x="3733800" y="5867400"/>
            <a:ext cx="5410200" cy="152400"/>
          </a:xfrm>
          <a:prstGeom prst="rect">
            <a:avLst/>
          </a:prstGeom>
          <a:solidFill>
            <a:schemeClr val="accent1"/>
          </a:solidFill>
        </p:spPr>
        <p:txBody>
          <a:bodyPr wrap="square" rtlCol="0">
            <a:spAutoFit/>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0133682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Oval 5"/>
          <p:cNvSpPr/>
          <p:nvPr/>
        </p:nvSpPr>
        <p:spPr>
          <a:xfrm>
            <a:off x="1007328" y="2045277"/>
            <a:ext cx="1583472" cy="316923"/>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2" name="TextBox 1"/>
          <p:cNvSpPr txBox="1"/>
          <p:nvPr/>
        </p:nvSpPr>
        <p:spPr>
          <a:xfrm>
            <a:off x="228600" y="228600"/>
            <a:ext cx="8305800" cy="584776"/>
          </a:xfrm>
          <a:prstGeom prst="rect">
            <a:avLst/>
          </a:prstGeom>
          <a:noFill/>
        </p:spPr>
        <p:txBody>
          <a:bodyPr wrap="square" rtlCol="0">
            <a:spAutoFit/>
          </a:bodyPr>
          <a:lstStyle/>
          <a:p>
            <a:r>
              <a:rPr lang="en-US" sz="3200" dirty="0" smtClean="0"/>
              <a:t>With an AA/BA degree…</a:t>
            </a:r>
            <a:endParaRPr lang="en-US" sz="2800" dirty="0"/>
          </a:p>
        </p:txBody>
      </p:sp>
      <p:sp>
        <p:nvSpPr>
          <p:cNvPr id="4" name="TextBox 3"/>
          <p:cNvSpPr txBox="1"/>
          <p:nvPr/>
        </p:nvSpPr>
        <p:spPr>
          <a:xfrm>
            <a:off x="2416644" y="3193050"/>
            <a:ext cx="184666" cy="369332"/>
          </a:xfrm>
          <a:prstGeom prst="rect">
            <a:avLst/>
          </a:prstGeom>
          <a:noFill/>
        </p:spPr>
        <p:txBody>
          <a:bodyPr wrap="none" rtlCol="0">
            <a:spAutoFit/>
          </a:bodyPr>
          <a:lstStyle/>
          <a:p>
            <a:endParaRPr lang="en-US" dirty="0"/>
          </a:p>
        </p:txBody>
      </p:sp>
      <p:pic>
        <p:nvPicPr>
          <p:cNvPr id="5" name="Picture 4" descr="image_gallery-ladder.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721412" y="2438400"/>
            <a:ext cx="4422588" cy="3581400"/>
          </a:xfrm>
          <a:prstGeom prst="rect">
            <a:avLst/>
          </a:prstGeom>
        </p:spPr>
      </p:pic>
      <p:sp>
        <p:nvSpPr>
          <p:cNvPr id="3" name="Text Placeholder 2"/>
          <p:cNvSpPr>
            <a:spLocks noGrp="1"/>
          </p:cNvSpPr>
          <p:nvPr>
            <p:ph type="body" idx="1"/>
          </p:nvPr>
        </p:nvSpPr>
        <p:spPr>
          <a:xfrm>
            <a:off x="457200" y="1143000"/>
            <a:ext cx="4419600" cy="4876800"/>
          </a:xfrm>
          <a:solidFill>
            <a:schemeClr val="accent1"/>
          </a:solidFill>
        </p:spPr>
        <p:txBody>
          <a:bodyPr anchor="ctr">
            <a:normAutofit/>
          </a:bodyPr>
          <a:lstStyle/>
          <a:p>
            <a:pPr algn="ctr"/>
            <a:r>
              <a:rPr lang="en-US" dirty="0" smtClean="0">
                <a:solidFill>
                  <a:srgbClr val="262626"/>
                </a:solidFill>
              </a:rPr>
              <a:t>Public School Special Education Teacher</a:t>
            </a:r>
          </a:p>
          <a:p>
            <a:pPr algn="ctr"/>
            <a:r>
              <a:rPr lang="en-US" dirty="0" smtClean="0">
                <a:solidFill>
                  <a:srgbClr val="262626"/>
                </a:solidFill>
              </a:rPr>
              <a:t>$62,092</a:t>
            </a:r>
          </a:p>
          <a:p>
            <a:pPr algn="ctr"/>
            <a:endParaRPr lang="en-US" dirty="0">
              <a:solidFill>
                <a:srgbClr val="262626"/>
              </a:solidFill>
            </a:endParaRPr>
          </a:p>
          <a:p>
            <a:pPr algn="ctr"/>
            <a:r>
              <a:rPr lang="en-US" dirty="0" smtClean="0">
                <a:solidFill>
                  <a:srgbClr val="262626"/>
                </a:solidFill>
              </a:rPr>
              <a:t>Physical Therapist</a:t>
            </a:r>
          </a:p>
          <a:p>
            <a:pPr algn="ctr"/>
            <a:r>
              <a:rPr lang="en-US" dirty="0" smtClean="0">
                <a:solidFill>
                  <a:srgbClr val="262626"/>
                </a:solidFill>
              </a:rPr>
              <a:t>Assistant</a:t>
            </a:r>
          </a:p>
          <a:p>
            <a:pPr algn="ctr"/>
            <a:r>
              <a:rPr lang="en-US" dirty="0" smtClean="0">
                <a:solidFill>
                  <a:srgbClr val="262626"/>
                </a:solidFill>
              </a:rPr>
              <a:t>$56,912</a:t>
            </a:r>
          </a:p>
          <a:p>
            <a:pPr algn="ctr"/>
            <a:endParaRPr lang="en-US" dirty="0">
              <a:solidFill>
                <a:srgbClr val="262626"/>
              </a:solidFill>
            </a:endParaRPr>
          </a:p>
          <a:p>
            <a:pPr algn="ctr"/>
            <a:r>
              <a:rPr lang="en-US" dirty="0" smtClean="0">
                <a:solidFill>
                  <a:srgbClr val="262626"/>
                </a:solidFill>
              </a:rPr>
              <a:t>ECE Administrator</a:t>
            </a:r>
          </a:p>
          <a:p>
            <a:pPr algn="ctr"/>
            <a:r>
              <a:rPr lang="en-US" dirty="0" smtClean="0">
                <a:solidFill>
                  <a:srgbClr val="262626"/>
                </a:solidFill>
              </a:rPr>
              <a:t>$45,709</a:t>
            </a:r>
          </a:p>
          <a:p>
            <a:pPr algn="ctr"/>
            <a:endParaRPr lang="en-US" dirty="0">
              <a:solidFill>
                <a:srgbClr val="262626"/>
              </a:solidFill>
            </a:endParaRPr>
          </a:p>
          <a:p>
            <a:pPr algn="ctr"/>
            <a:r>
              <a:rPr lang="en-US" dirty="0" smtClean="0">
                <a:solidFill>
                  <a:srgbClr val="262626"/>
                </a:solidFill>
              </a:rPr>
              <a:t>Social Service Specialist</a:t>
            </a:r>
          </a:p>
          <a:p>
            <a:pPr algn="ctr"/>
            <a:r>
              <a:rPr lang="en-US" dirty="0" smtClean="0">
                <a:solidFill>
                  <a:srgbClr val="262626"/>
                </a:solidFill>
              </a:rPr>
              <a:t>$36,681</a:t>
            </a:r>
            <a:endParaRPr lang="en-US" dirty="0">
              <a:solidFill>
                <a:srgbClr val="262626"/>
              </a:solidFill>
            </a:endParaRPr>
          </a:p>
        </p:txBody>
      </p:sp>
      <p:sp>
        <p:nvSpPr>
          <p:cNvPr id="7" name="TextBox 6"/>
          <p:cNvSpPr txBox="1"/>
          <p:nvPr/>
        </p:nvSpPr>
        <p:spPr>
          <a:xfrm>
            <a:off x="3733800" y="5867400"/>
            <a:ext cx="5410200" cy="152400"/>
          </a:xfrm>
          <a:prstGeom prst="rect">
            <a:avLst/>
          </a:prstGeom>
          <a:solidFill>
            <a:schemeClr val="accent1"/>
          </a:solidFill>
        </p:spPr>
        <p:txBody>
          <a:bodyPr wrap="square" rtlCol="0">
            <a:spAutoFit/>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933488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Oval 5"/>
          <p:cNvSpPr/>
          <p:nvPr/>
        </p:nvSpPr>
        <p:spPr>
          <a:xfrm>
            <a:off x="1007328" y="2045277"/>
            <a:ext cx="1583472" cy="316923"/>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2" name="TextBox 1"/>
          <p:cNvSpPr txBox="1"/>
          <p:nvPr/>
        </p:nvSpPr>
        <p:spPr>
          <a:xfrm>
            <a:off x="228600" y="228600"/>
            <a:ext cx="8305800" cy="584776"/>
          </a:xfrm>
          <a:prstGeom prst="rect">
            <a:avLst/>
          </a:prstGeom>
          <a:noFill/>
        </p:spPr>
        <p:txBody>
          <a:bodyPr wrap="square" rtlCol="0">
            <a:spAutoFit/>
          </a:bodyPr>
          <a:lstStyle/>
          <a:p>
            <a:r>
              <a:rPr lang="en-US" sz="3200" dirty="0" smtClean="0"/>
              <a:t>With a MA/MS/PhD…</a:t>
            </a:r>
            <a:endParaRPr lang="en-US" sz="2800" dirty="0"/>
          </a:p>
        </p:txBody>
      </p:sp>
      <p:sp>
        <p:nvSpPr>
          <p:cNvPr id="4" name="TextBox 3"/>
          <p:cNvSpPr txBox="1"/>
          <p:nvPr/>
        </p:nvSpPr>
        <p:spPr>
          <a:xfrm>
            <a:off x="2416644" y="3193050"/>
            <a:ext cx="184666" cy="369332"/>
          </a:xfrm>
          <a:prstGeom prst="rect">
            <a:avLst/>
          </a:prstGeom>
          <a:noFill/>
        </p:spPr>
        <p:txBody>
          <a:bodyPr wrap="none" rtlCol="0">
            <a:spAutoFit/>
          </a:bodyPr>
          <a:lstStyle/>
          <a:p>
            <a:endParaRPr lang="en-US" dirty="0"/>
          </a:p>
        </p:txBody>
      </p:sp>
      <p:pic>
        <p:nvPicPr>
          <p:cNvPr id="5" name="Picture 4" descr="image_gallery-ladder.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81400" y="990600"/>
            <a:ext cx="5562600" cy="5105400"/>
          </a:xfrm>
          <a:prstGeom prst="rect">
            <a:avLst/>
          </a:prstGeom>
        </p:spPr>
      </p:pic>
      <p:sp>
        <p:nvSpPr>
          <p:cNvPr id="3" name="Text Placeholder 2"/>
          <p:cNvSpPr>
            <a:spLocks noGrp="1"/>
          </p:cNvSpPr>
          <p:nvPr>
            <p:ph type="body" idx="1"/>
          </p:nvPr>
        </p:nvSpPr>
        <p:spPr>
          <a:xfrm>
            <a:off x="457200" y="990600"/>
            <a:ext cx="3276600" cy="5029200"/>
          </a:xfrm>
          <a:solidFill>
            <a:schemeClr val="accent1"/>
          </a:solidFill>
        </p:spPr>
        <p:txBody>
          <a:bodyPr anchor="ctr">
            <a:normAutofit/>
          </a:bodyPr>
          <a:lstStyle/>
          <a:p>
            <a:pPr algn="ctr"/>
            <a:r>
              <a:rPr lang="en-US" dirty="0" smtClean="0">
                <a:solidFill>
                  <a:srgbClr val="262626"/>
                </a:solidFill>
              </a:rPr>
              <a:t>Occupational Therapist</a:t>
            </a:r>
          </a:p>
          <a:p>
            <a:pPr algn="ctr"/>
            <a:r>
              <a:rPr lang="en-US" dirty="0" smtClean="0">
                <a:solidFill>
                  <a:srgbClr val="262626"/>
                </a:solidFill>
              </a:rPr>
              <a:t>$85,206</a:t>
            </a:r>
          </a:p>
          <a:p>
            <a:pPr algn="ctr"/>
            <a:endParaRPr lang="en-US" dirty="0">
              <a:solidFill>
                <a:srgbClr val="262626"/>
              </a:solidFill>
            </a:endParaRPr>
          </a:p>
          <a:p>
            <a:pPr algn="ctr"/>
            <a:r>
              <a:rPr lang="en-US" dirty="0" smtClean="0">
                <a:solidFill>
                  <a:srgbClr val="262626"/>
                </a:solidFill>
              </a:rPr>
              <a:t>Speech Language Pathologist</a:t>
            </a:r>
          </a:p>
          <a:p>
            <a:pPr algn="ctr"/>
            <a:r>
              <a:rPr lang="en-US" dirty="0" smtClean="0">
                <a:solidFill>
                  <a:srgbClr val="262626"/>
                </a:solidFill>
              </a:rPr>
              <a:t>$81,451</a:t>
            </a:r>
          </a:p>
          <a:p>
            <a:pPr algn="ctr"/>
            <a:endParaRPr lang="en-US" dirty="0" smtClean="0">
              <a:solidFill>
                <a:srgbClr val="262626"/>
              </a:solidFill>
            </a:endParaRPr>
          </a:p>
          <a:p>
            <a:pPr algn="ctr"/>
            <a:r>
              <a:rPr lang="en-US" dirty="0" smtClean="0">
                <a:solidFill>
                  <a:srgbClr val="262626"/>
                </a:solidFill>
              </a:rPr>
              <a:t>Physical Therapist</a:t>
            </a:r>
          </a:p>
          <a:p>
            <a:pPr algn="ctr"/>
            <a:r>
              <a:rPr lang="en-US" dirty="0" smtClean="0">
                <a:solidFill>
                  <a:srgbClr val="262626"/>
                </a:solidFill>
              </a:rPr>
              <a:t>$79,223</a:t>
            </a:r>
            <a:endParaRPr lang="en-US" dirty="0">
              <a:solidFill>
                <a:srgbClr val="26262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270685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1" cy="990600"/>
          </a:xfrm>
          <a:solidFill>
            <a:schemeClr val="bg1"/>
          </a:solidFill>
        </p:spPr>
        <p:txBody>
          <a:bodyPr>
            <a:noAutofit/>
          </a:bodyPr>
          <a:lstStyle/>
          <a:p>
            <a:r>
              <a:rPr lang="en-US" dirty="0">
                <a:solidFill>
                  <a:srgbClr val="262626"/>
                </a:solidFill>
              </a:rPr>
              <a:t> </a:t>
            </a:r>
            <a:r>
              <a:rPr lang="en-US" dirty="0" smtClean="0">
                <a:solidFill>
                  <a:srgbClr val="262626"/>
                </a:solidFill>
              </a:rPr>
              <a:t>    </a:t>
            </a:r>
            <a:r>
              <a:rPr lang="en-US" sz="3200" dirty="0" smtClean="0">
                <a:solidFill>
                  <a:srgbClr val="262626"/>
                </a:solidFill>
              </a:rPr>
              <a:t>LAVC </a:t>
            </a:r>
            <a:r>
              <a:rPr lang="en-US" sz="3200" b="0" dirty="0" smtClean="0">
                <a:solidFill>
                  <a:srgbClr val="262626"/>
                </a:solidFill>
              </a:rPr>
              <a:t>Strategic Initiatives</a:t>
            </a:r>
            <a:endParaRPr lang="en-US" sz="3200" b="0" dirty="0">
              <a:solidFill>
                <a:srgbClr val="262626"/>
              </a:solidFill>
            </a:endParaRPr>
          </a:p>
        </p:txBody>
      </p:sp>
      <p:sp>
        <p:nvSpPr>
          <p:cNvPr id="28" name="TextBox 27"/>
          <p:cNvSpPr txBox="1"/>
          <p:nvPr/>
        </p:nvSpPr>
        <p:spPr>
          <a:xfrm rot="20411535">
            <a:off x="538211" y="1226003"/>
            <a:ext cx="2226003" cy="2215991"/>
          </a:xfrm>
          <a:prstGeom prst="rect">
            <a:avLst/>
          </a:prstGeom>
          <a:effectLst>
            <a:outerShdw blurRad="76200" dir="18900000" sy="23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000" i="1" dirty="0" smtClean="0">
                <a:solidFill>
                  <a:schemeClr val="bg1"/>
                </a:solidFill>
                <a:cs typeface="Bradley Hand ITC TT-Bold"/>
              </a:rPr>
              <a:t>Increase Access</a:t>
            </a:r>
          </a:p>
          <a:p>
            <a:endParaRPr lang="en-US" sz="2000" dirty="0">
              <a:solidFill>
                <a:schemeClr val="bg1"/>
              </a:solidFill>
              <a:latin typeface="Bradley Hand ITC TT-Bold"/>
              <a:cs typeface="Bradley Hand ITC TT-Bold"/>
            </a:endParaRPr>
          </a:p>
          <a:p>
            <a:endParaRPr lang="en-US" sz="2000" dirty="0" smtClean="0">
              <a:solidFill>
                <a:schemeClr val="bg1"/>
              </a:solidFill>
              <a:latin typeface="Bradley Hand ITC TT-Bold"/>
              <a:cs typeface="Bradley Hand ITC TT-Bold"/>
            </a:endParaRPr>
          </a:p>
          <a:p>
            <a:endParaRPr lang="en-US" sz="2000" dirty="0">
              <a:solidFill>
                <a:schemeClr val="bg1"/>
              </a:solidFill>
              <a:latin typeface="Bradley Hand ITC TT-Bold"/>
              <a:cs typeface="Bradley Hand ITC TT-Bold"/>
            </a:endParaRPr>
          </a:p>
          <a:p>
            <a:endParaRPr lang="en-US" sz="2000" dirty="0" smtClean="0">
              <a:solidFill>
                <a:schemeClr val="bg1"/>
              </a:solidFill>
              <a:latin typeface="Bradley Hand ITC TT-Bold"/>
              <a:cs typeface="Bradley Hand ITC TT-Bold"/>
            </a:endParaRPr>
          </a:p>
          <a:p>
            <a:endParaRPr lang="en-US" sz="2000" dirty="0">
              <a:solidFill>
                <a:schemeClr val="bg1"/>
              </a:solidFill>
              <a:latin typeface="Bradley Hand ITC TT-Bold"/>
              <a:cs typeface="Bradley Hand ITC TT-Bold"/>
            </a:endParaRPr>
          </a:p>
          <a:p>
            <a:endParaRPr lang="en-US" dirty="0"/>
          </a:p>
        </p:txBody>
      </p:sp>
      <p:sp>
        <p:nvSpPr>
          <p:cNvPr id="29" name="TextBox 28"/>
          <p:cNvSpPr txBox="1"/>
          <p:nvPr/>
        </p:nvSpPr>
        <p:spPr>
          <a:xfrm rot="20411535">
            <a:off x="2031872" y="1439236"/>
            <a:ext cx="2193890" cy="2062103"/>
          </a:xfrm>
          <a:prstGeom prst="rect">
            <a:avLst/>
          </a:prstGeom>
          <a:solidFill>
            <a:srgbClr val="FFFF00"/>
          </a:solidFill>
          <a:ln>
            <a:solidFill>
              <a:srgbClr val="FFFF00"/>
            </a:solidFill>
          </a:ln>
          <a:effectLst>
            <a:outerShdw blurRad="76200" dir="13500000" sy="23000" kx="12000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000" i="1" dirty="0" smtClean="0">
                <a:solidFill>
                  <a:srgbClr val="262626"/>
                </a:solidFill>
              </a:rPr>
              <a:t>Improve Retention</a:t>
            </a:r>
            <a:endParaRPr lang="en-US" sz="2000" i="1" dirty="0">
              <a:solidFill>
                <a:srgbClr val="262626"/>
              </a:solidFill>
            </a:endParaRPr>
          </a:p>
          <a:p>
            <a:endParaRPr lang="en-US" dirty="0" smtClean="0"/>
          </a:p>
          <a:p>
            <a:endParaRPr lang="en-US" dirty="0"/>
          </a:p>
          <a:p>
            <a:endParaRPr lang="en-US" dirty="0" smtClean="0"/>
          </a:p>
          <a:p>
            <a:endParaRPr lang="en-US" dirty="0"/>
          </a:p>
          <a:p>
            <a:endParaRPr lang="en-US" dirty="0" smtClean="0"/>
          </a:p>
          <a:p>
            <a:endParaRPr lang="en-US" dirty="0"/>
          </a:p>
        </p:txBody>
      </p:sp>
      <p:sp>
        <p:nvSpPr>
          <p:cNvPr id="30" name="TextBox 29"/>
          <p:cNvSpPr txBox="1"/>
          <p:nvPr/>
        </p:nvSpPr>
        <p:spPr>
          <a:xfrm rot="21064772">
            <a:off x="2766031" y="2389901"/>
            <a:ext cx="2585407" cy="2585323"/>
          </a:xfrm>
          <a:prstGeom prst="rect">
            <a:avLst/>
          </a:prstGeom>
          <a:solidFill>
            <a:srgbClr val="FF0000"/>
          </a:solidFill>
          <a:effectLst>
            <a:outerShdw blurRad="76200" dir="13500000" sy="23000" kx="1200000" algn="br" rotWithShape="0">
              <a:prstClr val="black">
                <a:alpha val="20000"/>
              </a:prstClr>
            </a:outerShdw>
          </a:effectLst>
        </p:spPr>
        <p:txBody>
          <a:bodyPr wrap="square" rtlCol="0">
            <a:spAutoFit/>
          </a:bodyPr>
          <a:lstStyle/>
          <a:p>
            <a:r>
              <a:rPr lang="en-US" i="1" dirty="0" smtClean="0">
                <a:solidFill>
                  <a:srgbClr val="FFFFFF"/>
                </a:solidFill>
              </a:rPr>
              <a:t>Increase Existing Workforce Skills</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3" name="TextBox 32"/>
          <p:cNvSpPr txBox="1"/>
          <p:nvPr/>
        </p:nvSpPr>
        <p:spPr>
          <a:xfrm>
            <a:off x="525537" y="3800435"/>
            <a:ext cx="2193890" cy="2585323"/>
          </a:xfrm>
          <a:prstGeom prst="rect">
            <a:avLst/>
          </a:prstGeom>
          <a:solidFill>
            <a:srgbClr val="660066"/>
          </a:solidFill>
          <a:ln>
            <a:solidFill>
              <a:srgbClr val="660066"/>
            </a:solidFill>
          </a:ln>
          <a:effectLst>
            <a:outerShdw blurRad="76200" dir="13500000" sy="23000" kx="1200000" algn="br" rotWithShape="0">
              <a:prstClr val="black">
                <a:alpha val="20000"/>
              </a:prstClr>
            </a:outerShdw>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i="1" dirty="0" smtClean="0"/>
              <a:t>Identify Career Pathways</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1" name="TextBox 30"/>
          <p:cNvSpPr txBox="1"/>
          <p:nvPr/>
        </p:nvSpPr>
        <p:spPr>
          <a:xfrm rot="20411535">
            <a:off x="2523561" y="3678176"/>
            <a:ext cx="2216667" cy="2585323"/>
          </a:xfrm>
          <a:prstGeom prst="rect">
            <a:avLst/>
          </a:prstGeom>
          <a:effectLst>
            <a:outerShdw blurRad="76200" dir="13500000" sy="23000" kx="1200000" algn="br" rotWithShape="0">
              <a:prstClr val="black">
                <a:alpha val="20000"/>
              </a:prst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i="1" dirty="0" smtClean="0">
                <a:solidFill>
                  <a:srgbClr val="262626"/>
                </a:solidFill>
              </a:rPr>
              <a:t>Provide High School Professional Development</a:t>
            </a:r>
          </a:p>
          <a:p>
            <a:endParaRPr lang="en-US" dirty="0"/>
          </a:p>
          <a:p>
            <a:endParaRPr lang="en-US" dirty="0"/>
          </a:p>
          <a:p>
            <a:endParaRPr lang="en-US" dirty="0" smtClean="0"/>
          </a:p>
          <a:p>
            <a:endParaRPr lang="en-US" dirty="0"/>
          </a:p>
          <a:p>
            <a:endParaRPr lang="en-US" dirty="0" smtClean="0"/>
          </a:p>
          <a:p>
            <a:endParaRPr lang="en-US" dirty="0"/>
          </a:p>
        </p:txBody>
      </p:sp>
      <p:pic>
        <p:nvPicPr>
          <p:cNvPr id="6" name="Picture 5" descr="images.jpe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15000" y="152400"/>
            <a:ext cx="3429000" cy="914400"/>
          </a:xfrm>
          <a:prstGeom prst="rect">
            <a:avLst/>
          </a:prstGeom>
        </p:spPr>
      </p:pic>
      <p:sp>
        <p:nvSpPr>
          <p:cNvPr id="38" name="TextBox 37"/>
          <p:cNvSpPr txBox="1"/>
          <p:nvPr/>
        </p:nvSpPr>
        <p:spPr>
          <a:xfrm rot="1211755">
            <a:off x="6427010" y="1083639"/>
            <a:ext cx="2193890" cy="2585323"/>
          </a:xfrm>
          <a:prstGeom prst="rect">
            <a:avLst/>
          </a:prstGeom>
          <a:solidFill>
            <a:srgbClr val="FFFF00"/>
          </a:solidFill>
          <a:effectLst>
            <a:innerShdw blurRad="63500" dist="50800" dir="8100000">
              <a:prstClr val="black">
                <a:alpha val="50000"/>
              </a:prstClr>
            </a:innerShdw>
          </a:effectLst>
        </p:spPr>
        <p:txBody>
          <a:bodyPr wrap="square" rtlCol="0">
            <a:spAutoFit/>
          </a:bodyPr>
          <a:lstStyle/>
          <a:p>
            <a:pPr algn="ctr"/>
            <a:r>
              <a:rPr lang="en-US" i="1" dirty="0" smtClean="0"/>
              <a:t>Increase Incumbent Workforce Skills</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37" name="TextBox 36"/>
          <p:cNvSpPr txBox="1"/>
          <p:nvPr/>
        </p:nvSpPr>
        <p:spPr>
          <a:xfrm rot="20411535">
            <a:off x="4441005" y="1294031"/>
            <a:ext cx="2193890" cy="2308324"/>
          </a:xfrm>
          <a:prstGeom prst="rect">
            <a:avLst/>
          </a:prstGeom>
          <a:effectLst>
            <a:outerShdw blurRad="76200" dir="18900000" sy="23000" kx="-1200000" algn="bl" rotWithShape="0">
              <a:prstClr val="black">
                <a:alpha val="20000"/>
              </a:prst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i="1" dirty="0" smtClean="0"/>
              <a:t>Enhance Student Success</a:t>
            </a:r>
            <a:endParaRPr lang="en-US" i="1" dirty="0"/>
          </a:p>
          <a:p>
            <a:endParaRPr lang="en-US" dirty="0" smtClean="0"/>
          </a:p>
          <a:p>
            <a:endParaRPr lang="en-US" dirty="0"/>
          </a:p>
          <a:p>
            <a:endParaRPr lang="en-US" dirty="0" smtClean="0"/>
          </a:p>
          <a:p>
            <a:endParaRPr lang="en-US" dirty="0"/>
          </a:p>
          <a:p>
            <a:endParaRPr lang="en-US" dirty="0" smtClean="0"/>
          </a:p>
          <a:p>
            <a:endParaRPr lang="en-US" dirty="0"/>
          </a:p>
        </p:txBody>
      </p:sp>
      <p:sp>
        <p:nvSpPr>
          <p:cNvPr id="34" name="TextBox 33"/>
          <p:cNvSpPr txBox="1"/>
          <p:nvPr/>
        </p:nvSpPr>
        <p:spPr>
          <a:xfrm rot="21315427">
            <a:off x="4903727" y="3362874"/>
            <a:ext cx="2193890" cy="2585323"/>
          </a:xfrm>
          <a:prstGeom prst="rect">
            <a:avLst/>
          </a:prstGeom>
          <a:effectLst>
            <a:outerShdw blurRad="76200" dir="18900000" sy="23000" kx="-1200000" algn="bl" rotWithShape="0">
              <a:prstClr val="black">
                <a:alpha val="20000"/>
              </a:prstClr>
            </a:out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i="1" dirty="0" smtClean="0">
                <a:solidFill>
                  <a:srgbClr val="262626"/>
                </a:solidFill>
              </a:rPr>
              <a:t>Provide College Faculty Development</a:t>
            </a:r>
          </a:p>
          <a:p>
            <a:pPr algn="ctr"/>
            <a:endParaRPr lang="en-US" i="1" dirty="0"/>
          </a:p>
          <a:p>
            <a:endParaRPr lang="en-US" dirty="0" smtClean="0"/>
          </a:p>
          <a:p>
            <a:endParaRPr lang="en-US" dirty="0"/>
          </a:p>
          <a:p>
            <a:endParaRPr lang="en-US" dirty="0" smtClean="0"/>
          </a:p>
          <a:p>
            <a:endParaRPr lang="en-US" dirty="0"/>
          </a:p>
          <a:p>
            <a:endParaRPr lang="en-US" dirty="0" smtClean="0"/>
          </a:p>
          <a:p>
            <a:endParaRPr lang="en-US" dirty="0"/>
          </a:p>
        </p:txBody>
      </p:sp>
      <p:sp>
        <p:nvSpPr>
          <p:cNvPr id="36" name="TextBox 35"/>
          <p:cNvSpPr txBox="1"/>
          <p:nvPr/>
        </p:nvSpPr>
        <p:spPr>
          <a:xfrm rot="1055538">
            <a:off x="6629410" y="3995370"/>
            <a:ext cx="2193890" cy="2585323"/>
          </a:xfrm>
          <a:prstGeom prst="rect">
            <a:avLst/>
          </a:prstGeom>
          <a:effectLst>
            <a:outerShdw blurRad="76200" dir="18900000" sy="23000" kx="-1200000" algn="bl" rotWithShape="0">
              <a:prstClr val="black">
                <a:alpha val="20000"/>
              </a:prstClr>
            </a:outerShdw>
          </a:effectLst>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b="1" i="1" dirty="0" smtClean="0">
                <a:solidFill>
                  <a:srgbClr val="262626"/>
                </a:solidFill>
              </a:rPr>
              <a:t>Articulation Agreements</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custDataLst>
      <p:tags r:id="rId1"/>
    </p:custData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fltVal val="0"/>
                                          </p:val>
                                        </p:tav>
                                        <p:tav tm="100000">
                                          <p:val>
                                            <p:strVal val="#ppt_w"/>
                                          </p:val>
                                        </p:tav>
                                      </p:tavLst>
                                    </p:anim>
                                    <p:anim calcmode="lin" valueType="num">
                                      <p:cBhvr>
                                        <p:cTn id="50" dur="500" fill="hold"/>
                                        <p:tgtEl>
                                          <p:spTgt spid="31"/>
                                        </p:tgtEl>
                                        <p:attrNameLst>
                                          <p:attrName>ppt_h</p:attrName>
                                        </p:attrNameLst>
                                      </p:cBhvr>
                                      <p:tavLst>
                                        <p:tav tm="0">
                                          <p:val>
                                            <p:fltVal val="0"/>
                                          </p:val>
                                        </p:tav>
                                        <p:tav tm="100000">
                                          <p:val>
                                            <p:strVal val="#ppt_h"/>
                                          </p:val>
                                        </p:tav>
                                      </p:tavLst>
                                    </p:anim>
                                    <p:animEffect transition="in" filter="fade">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p:cTn id="63" dur="500" fill="hold"/>
                                        <p:tgtEl>
                                          <p:spTgt spid="36"/>
                                        </p:tgtEl>
                                        <p:attrNameLst>
                                          <p:attrName>ppt_w</p:attrName>
                                        </p:attrNameLst>
                                      </p:cBhvr>
                                      <p:tavLst>
                                        <p:tav tm="0">
                                          <p:val>
                                            <p:fltVal val="0"/>
                                          </p:val>
                                        </p:tav>
                                        <p:tav tm="100000">
                                          <p:val>
                                            <p:strVal val="#ppt_w"/>
                                          </p:val>
                                        </p:tav>
                                      </p:tavLst>
                                    </p:anim>
                                    <p:anim calcmode="lin" valueType="num">
                                      <p:cBhvr>
                                        <p:cTn id="64" dur="500" fill="hold"/>
                                        <p:tgtEl>
                                          <p:spTgt spid="36"/>
                                        </p:tgtEl>
                                        <p:attrNameLst>
                                          <p:attrName>ppt_h</p:attrName>
                                        </p:attrNameLst>
                                      </p:cBhvr>
                                      <p:tavLst>
                                        <p:tav tm="0">
                                          <p:val>
                                            <p:fltVal val="0"/>
                                          </p:val>
                                        </p:tav>
                                        <p:tav tm="100000">
                                          <p:val>
                                            <p:strVal val="#ppt_h"/>
                                          </p:val>
                                        </p:tav>
                                      </p:tavLst>
                                    </p:anim>
                                    <p:animEffect transition="in" filter="fade">
                                      <p:cBhvr>
                                        <p:cTn id="6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3" grpId="0" animBg="1"/>
      <p:bldP spid="31" grpId="0" animBg="1"/>
      <p:bldP spid="38" grpId="0" animBg="1"/>
      <p:bldP spid="37" grpId="0" animBg="1"/>
      <p:bldP spid="34" grpId="0" animBg="1"/>
      <p:bldP spid="36"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9600" y="381000"/>
            <a:ext cx="7924800" cy="1066800"/>
          </a:xfrm>
          <a:prstGeom prst="rect">
            <a:avLst/>
          </a:prstGeom>
          <a:noFill/>
        </p:spPr>
        <p:txBody>
          <a:bodyPr wrap="square" rtlCol="0">
            <a:normAutofit fontScale="25000" lnSpcReduction="20000"/>
          </a:bodyPr>
          <a:lstStyle/>
          <a:p>
            <a:pPr algn="ctr"/>
            <a:r>
              <a:rPr lang="en-US" sz="14400" dirty="0" smtClean="0">
                <a:solidFill>
                  <a:schemeClr val="tx1">
                    <a:lumMod val="85000"/>
                    <a:lumOff val="15000"/>
                  </a:schemeClr>
                </a:solidFill>
                <a:latin typeface="+mj-lt"/>
              </a:rPr>
              <a:t>The</a:t>
            </a:r>
            <a:r>
              <a:rPr lang="en-US" sz="4000" b="1" dirty="0" smtClean="0">
                <a:solidFill>
                  <a:schemeClr val="tx1">
                    <a:lumMod val="85000"/>
                    <a:lumOff val="15000"/>
                  </a:schemeClr>
                </a:solidFill>
                <a:latin typeface="+mj-lt"/>
              </a:rPr>
              <a:t>  </a:t>
            </a:r>
            <a:r>
              <a:rPr lang="en-US" sz="26400" b="1" dirty="0" smtClean="0">
                <a:solidFill>
                  <a:schemeClr val="tx1">
                    <a:lumMod val="85000"/>
                    <a:lumOff val="15000"/>
                  </a:schemeClr>
                </a:solidFill>
                <a:latin typeface="+mj-lt"/>
              </a:rPr>
              <a:t>7</a:t>
            </a:r>
            <a:r>
              <a:rPr lang="en-US" sz="14400" dirty="0" smtClean="0">
                <a:solidFill>
                  <a:schemeClr val="tx1">
                    <a:lumMod val="85000"/>
                    <a:lumOff val="15000"/>
                  </a:schemeClr>
                </a:solidFill>
                <a:latin typeface="+mj-lt"/>
              </a:rPr>
              <a:t>-</a:t>
            </a:r>
            <a:r>
              <a:rPr lang="en-US" sz="14400" b="1" dirty="0" smtClean="0">
                <a:solidFill>
                  <a:schemeClr val="tx1">
                    <a:lumMod val="85000"/>
                    <a:lumOff val="15000"/>
                  </a:schemeClr>
                </a:solidFill>
                <a:latin typeface="+mj-lt"/>
              </a:rPr>
              <a:t> </a:t>
            </a:r>
            <a:r>
              <a:rPr lang="en-US" sz="14400" dirty="0" smtClean="0">
                <a:solidFill>
                  <a:schemeClr val="tx1">
                    <a:lumMod val="85000"/>
                    <a:lumOff val="15000"/>
                  </a:schemeClr>
                </a:solidFill>
                <a:latin typeface="+mj-lt"/>
              </a:rPr>
              <a:t>Step Model</a:t>
            </a:r>
            <a:endParaRPr lang="en-US" sz="14400" dirty="0">
              <a:solidFill>
                <a:schemeClr val="tx1">
                  <a:lumMod val="50000"/>
                  <a:lumOff val="50000"/>
                </a:schemeClr>
              </a:solidFill>
              <a:latin typeface="+mj-lt"/>
              <a:cs typeface="Arial" pitchFamily="34" charset="0"/>
            </a:endParaRPr>
          </a:p>
        </p:txBody>
      </p:sp>
      <p:cxnSp>
        <p:nvCxnSpPr>
          <p:cNvPr id="10" name="Straight Connector 9"/>
          <p:cNvCxnSpPr/>
          <p:nvPr/>
        </p:nvCxnSpPr>
        <p:spPr>
          <a:xfrm>
            <a:off x="1905000" y="2970212"/>
            <a:ext cx="5257800" cy="1588"/>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8686800" y="528448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grpSp>
        <p:nvGrpSpPr>
          <p:cNvPr id="26" name="Group 25"/>
          <p:cNvGrpSpPr/>
          <p:nvPr/>
        </p:nvGrpSpPr>
        <p:grpSpPr>
          <a:xfrm>
            <a:off x="762000" y="1557456"/>
            <a:ext cx="2057400" cy="2708434"/>
            <a:chOff x="762000" y="1557456"/>
            <a:chExt cx="2057400" cy="2708434"/>
          </a:xfrm>
        </p:grpSpPr>
        <p:sp>
          <p:nvSpPr>
            <p:cNvPr id="6" name="Oval 5"/>
            <p:cNvSpPr/>
            <p:nvPr/>
          </p:nvSpPr>
          <p:spPr>
            <a:xfrm>
              <a:off x="762000" y="1946209"/>
              <a:ext cx="20574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4" name="TextBox 13"/>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latin typeface="+mj-lt"/>
                  <a:cs typeface="Arial" pitchFamily="34" charset="0"/>
                </a:rPr>
                <a:t>1</a:t>
              </a:r>
              <a:endParaRPr lang="en-US" sz="17000" b="1" dirty="0">
                <a:solidFill>
                  <a:srgbClr val="F26200">
                    <a:alpha val="40000"/>
                  </a:srgbClr>
                </a:solidFill>
                <a:latin typeface="+mj-lt"/>
                <a:cs typeface="Arial" pitchFamily="34" charset="0"/>
              </a:endParaRPr>
            </a:p>
          </p:txBody>
        </p:sp>
        <p:sp>
          <p:nvSpPr>
            <p:cNvPr id="13" name="TextBox 12"/>
            <p:cNvSpPr txBox="1"/>
            <p:nvPr/>
          </p:nvSpPr>
          <p:spPr>
            <a:xfrm>
              <a:off x="823416" y="2666898"/>
              <a:ext cx="1931160" cy="683264"/>
            </a:xfrm>
            <a:prstGeom prst="rect">
              <a:avLst/>
            </a:prstGeom>
            <a:noFill/>
          </p:spPr>
          <p:txBody>
            <a:bodyPr wrap="square" rtlCol="0">
              <a:normAutofit/>
            </a:bodyPr>
            <a:lstStyle/>
            <a:p>
              <a:pPr algn="ctr">
                <a:lnSpc>
                  <a:spcPct val="80000"/>
                </a:lnSpc>
              </a:pPr>
              <a:r>
                <a:rPr lang="en-US" sz="2400" b="1" spc="60" dirty="0" smtClean="0">
                  <a:solidFill>
                    <a:srgbClr val="262626"/>
                  </a:solidFill>
                  <a:effectLst>
                    <a:outerShdw blurRad="50800" dist="25400" dir="5400000" algn="t" rotWithShape="0">
                      <a:prstClr val="black">
                        <a:alpha val="15000"/>
                      </a:prstClr>
                    </a:outerShdw>
                  </a:effectLst>
                </a:rPr>
                <a:t>Identify Your</a:t>
              </a:r>
            </a:p>
            <a:p>
              <a:pPr algn="ctr">
                <a:lnSpc>
                  <a:spcPct val="80000"/>
                </a:lnSpc>
              </a:pPr>
              <a:r>
                <a:rPr lang="en-US" sz="2400" b="1" spc="60" dirty="0" smtClean="0">
                  <a:solidFill>
                    <a:srgbClr val="262626"/>
                  </a:solidFill>
                  <a:effectLst>
                    <a:outerShdw blurRad="50800" dist="25400" dir="5400000" algn="t" rotWithShape="0">
                      <a:prstClr val="black">
                        <a:alpha val="15000"/>
                      </a:prstClr>
                    </a:outerShdw>
                  </a:effectLst>
                </a:rPr>
                <a:t>Partners </a:t>
              </a:r>
              <a:endParaRPr lang="en-US" sz="2400" b="1" dirty="0">
                <a:solidFill>
                  <a:srgbClr val="262626"/>
                </a:solidFill>
                <a:effectLst>
                  <a:outerShdw blurRad="50800" dist="25400" dir="5400000" algn="t" rotWithShape="0">
                    <a:prstClr val="black">
                      <a:alpha val="15000"/>
                    </a:prstClr>
                  </a:outerShdw>
                </a:effectLst>
              </a:endParaRPr>
            </a:p>
          </p:txBody>
        </p:sp>
      </p:grpSp>
      <p:grpSp>
        <p:nvGrpSpPr>
          <p:cNvPr id="23" name="Group 22"/>
          <p:cNvGrpSpPr/>
          <p:nvPr/>
        </p:nvGrpSpPr>
        <p:grpSpPr>
          <a:xfrm>
            <a:off x="3581400" y="1524000"/>
            <a:ext cx="2057400" cy="2708434"/>
            <a:chOff x="3543300" y="1591943"/>
            <a:chExt cx="2057400" cy="2708434"/>
          </a:xfrm>
        </p:grpSpPr>
        <p:sp>
          <p:nvSpPr>
            <p:cNvPr id="4" name="Oval 3"/>
            <p:cNvSpPr/>
            <p:nvPr/>
          </p:nvSpPr>
          <p:spPr>
            <a:xfrm>
              <a:off x="3543300" y="1946209"/>
              <a:ext cx="2057400" cy="2057400"/>
            </a:xfrm>
            <a:prstGeom prst="ellipse">
              <a:avLst/>
            </a:prstGeom>
            <a:gradFill>
              <a:gsLst>
                <a:gs pos="0">
                  <a:srgbClr val="00B0F0"/>
                </a:gs>
                <a:gs pos="50000">
                  <a:srgbClr val="399ECB"/>
                </a:gs>
                <a:gs pos="100000">
                  <a:srgbClr val="0077D0"/>
                </a:gs>
              </a:gsLst>
              <a:path path="circle">
                <a:fillToRect l="50000" t="50000" r="50000" b="50000"/>
              </a:path>
            </a:gradFill>
            <a:ln w="82550">
              <a:noFill/>
            </a:ln>
            <a:effectLst>
              <a:outerShdw blurRad="1270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5" name="TextBox 14"/>
            <p:cNvSpPr txBox="1"/>
            <p:nvPr/>
          </p:nvSpPr>
          <p:spPr>
            <a:xfrm>
              <a:off x="3933968" y="1591943"/>
              <a:ext cx="1219200" cy="2708434"/>
            </a:xfrm>
            <a:prstGeom prst="rect">
              <a:avLst/>
            </a:prstGeom>
            <a:noFill/>
          </p:spPr>
          <p:txBody>
            <a:bodyPr wrap="square" rtlCol="0">
              <a:spAutoFit/>
            </a:bodyPr>
            <a:lstStyle/>
            <a:p>
              <a:r>
                <a:rPr lang="en-US" sz="17000" b="1" dirty="0" smtClean="0">
                  <a:solidFill>
                    <a:srgbClr val="2A7A9E">
                      <a:alpha val="40000"/>
                    </a:srgbClr>
                  </a:solidFill>
                  <a:latin typeface="+mj-lt"/>
                  <a:cs typeface="Arial" pitchFamily="34" charset="0"/>
                </a:rPr>
                <a:t>2</a:t>
              </a:r>
              <a:endParaRPr lang="en-US" sz="17000" b="1" dirty="0">
                <a:solidFill>
                  <a:srgbClr val="2A7A9E">
                    <a:alpha val="40000"/>
                  </a:srgbClr>
                </a:solidFill>
                <a:latin typeface="+mj-lt"/>
                <a:cs typeface="Arial" pitchFamily="34" charset="0"/>
              </a:endParaRPr>
            </a:p>
          </p:txBody>
        </p:sp>
        <p:sp>
          <p:nvSpPr>
            <p:cNvPr id="16" name="TextBox 15"/>
            <p:cNvSpPr txBox="1"/>
            <p:nvPr/>
          </p:nvSpPr>
          <p:spPr>
            <a:xfrm>
              <a:off x="3619500" y="2701385"/>
              <a:ext cx="1931160" cy="665695"/>
            </a:xfrm>
            <a:prstGeom prst="rect">
              <a:avLst/>
            </a:prstGeom>
            <a:noFill/>
          </p:spPr>
          <p:txBody>
            <a:bodyPr wrap="square" rtlCol="0">
              <a:normAutofit/>
            </a:bodyPr>
            <a:lstStyle/>
            <a:p>
              <a:pPr algn="ctr">
                <a:lnSpc>
                  <a:spcPct val="80000"/>
                </a:lnSpc>
              </a:pPr>
              <a:r>
                <a:rPr lang="en-US" sz="2300" b="1" spc="60" dirty="0" smtClean="0">
                  <a:solidFill>
                    <a:srgbClr val="262626"/>
                  </a:solidFill>
                  <a:effectLst>
                    <a:outerShdw blurRad="50800" dist="25400" dir="5400000" algn="t" rotWithShape="0">
                      <a:prstClr val="black">
                        <a:alpha val="15000"/>
                      </a:prstClr>
                    </a:outerShdw>
                  </a:effectLst>
                </a:rPr>
                <a:t>Determine</a:t>
              </a:r>
            </a:p>
            <a:p>
              <a:pPr algn="ctr">
                <a:lnSpc>
                  <a:spcPct val="80000"/>
                </a:lnSpc>
              </a:pPr>
              <a:r>
                <a:rPr lang="en-US" sz="2300" b="1" spc="60" dirty="0" smtClean="0">
                  <a:solidFill>
                    <a:srgbClr val="262626"/>
                  </a:solidFill>
                  <a:effectLst>
                    <a:outerShdw blurRad="50800" dist="25400" dir="5400000" algn="t" rotWithShape="0">
                      <a:prstClr val="black">
                        <a:alpha val="15000"/>
                      </a:prstClr>
                    </a:outerShdw>
                  </a:effectLst>
                </a:rPr>
                <a:t>Needs </a:t>
              </a:r>
              <a:endParaRPr lang="en-US" sz="2300" b="1" dirty="0">
                <a:solidFill>
                  <a:srgbClr val="262626"/>
                </a:solidFill>
                <a:effectLst>
                  <a:outerShdw blurRad="50800" dist="25400" dir="5400000" algn="t" rotWithShape="0">
                    <a:prstClr val="black">
                      <a:alpha val="15000"/>
                    </a:prstClr>
                  </a:outerShdw>
                </a:effectLst>
              </a:endParaRPr>
            </a:p>
          </p:txBody>
        </p:sp>
        <p:sp>
          <p:nvSpPr>
            <p:cNvPr id="20" name="Oval 19"/>
            <p:cNvSpPr/>
            <p:nvPr/>
          </p:nvSpPr>
          <p:spPr>
            <a:xfrm>
              <a:off x="3810000" y="2209800"/>
              <a:ext cx="1583472" cy="16002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a:t>
              </a:r>
              <a:endParaRPr lang="en-US" b="1" dirty="0"/>
            </a:p>
          </p:txBody>
        </p:sp>
      </p:grpSp>
      <p:grpSp>
        <p:nvGrpSpPr>
          <p:cNvPr id="24" name="Group 23"/>
          <p:cNvGrpSpPr/>
          <p:nvPr/>
        </p:nvGrpSpPr>
        <p:grpSpPr>
          <a:xfrm>
            <a:off x="6324600" y="1587511"/>
            <a:ext cx="2057400" cy="2708434"/>
            <a:chOff x="6324600" y="1587511"/>
            <a:chExt cx="2057400" cy="2708434"/>
          </a:xfrm>
        </p:grpSpPr>
        <p:sp>
          <p:nvSpPr>
            <p:cNvPr id="5" name="Oval 4"/>
            <p:cNvSpPr/>
            <p:nvPr/>
          </p:nvSpPr>
          <p:spPr>
            <a:xfrm>
              <a:off x="6324600" y="1953643"/>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7" name="TextBox 16"/>
            <p:cNvSpPr txBox="1"/>
            <p:nvPr/>
          </p:nvSpPr>
          <p:spPr>
            <a:xfrm>
              <a:off x="6721604" y="1587511"/>
              <a:ext cx="1219200" cy="2708434"/>
            </a:xfrm>
            <a:prstGeom prst="rect">
              <a:avLst/>
            </a:prstGeom>
            <a:noFill/>
          </p:spPr>
          <p:txBody>
            <a:bodyPr wrap="square" rtlCol="0">
              <a:spAutoFit/>
            </a:bodyPr>
            <a:lstStyle/>
            <a:p>
              <a:r>
                <a:rPr lang="en-US" sz="17000" b="1" dirty="0" smtClean="0">
                  <a:solidFill>
                    <a:srgbClr val="65B131">
                      <a:alpha val="64000"/>
                    </a:srgbClr>
                  </a:solidFill>
                  <a:latin typeface="+mj-lt"/>
                  <a:cs typeface="Arial" pitchFamily="34" charset="0"/>
                </a:rPr>
                <a:t>3</a:t>
              </a:r>
              <a:endParaRPr lang="en-US" sz="17000" b="1" dirty="0">
                <a:solidFill>
                  <a:srgbClr val="65B131">
                    <a:alpha val="64000"/>
                  </a:srgbClr>
                </a:solidFill>
                <a:latin typeface="+mj-lt"/>
                <a:cs typeface="Arial" pitchFamily="34" charset="0"/>
              </a:endParaRPr>
            </a:p>
          </p:txBody>
        </p:sp>
        <p:sp>
          <p:nvSpPr>
            <p:cNvPr id="18" name="TextBox 17"/>
            <p:cNvSpPr txBox="1"/>
            <p:nvPr/>
          </p:nvSpPr>
          <p:spPr>
            <a:xfrm>
              <a:off x="6400800" y="2667000"/>
              <a:ext cx="1931160" cy="665695"/>
            </a:xfrm>
            <a:prstGeom prst="rect">
              <a:avLst/>
            </a:prstGeom>
            <a:noFill/>
          </p:spPr>
          <p:txBody>
            <a:bodyPr wrap="square" rtlCol="0">
              <a:normAutofit/>
            </a:bodyPr>
            <a:lstStyle/>
            <a:p>
              <a:pPr algn="ctr">
                <a:lnSpc>
                  <a:spcPct val="80000"/>
                </a:lnSpc>
              </a:pPr>
              <a:r>
                <a:rPr lang="en-US" sz="2300" b="1" spc="60" dirty="0" smtClean="0">
                  <a:solidFill>
                    <a:srgbClr val="262626"/>
                  </a:solidFill>
                  <a:effectLst>
                    <a:outerShdw blurRad="50800" dist="25400" dir="5400000" algn="t" rotWithShape="0">
                      <a:prstClr val="black">
                        <a:alpha val="15000"/>
                      </a:prstClr>
                    </a:outerShdw>
                  </a:effectLst>
                </a:rPr>
                <a:t>Identify </a:t>
              </a:r>
            </a:p>
            <a:p>
              <a:pPr algn="ctr">
                <a:lnSpc>
                  <a:spcPct val="80000"/>
                </a:lnSpc>
              </a:pPr>
              <a:r>
                <a:rPr lang="en-US" sz="2300" b="1" spc="60" dirty="0" smtClean="0">
                  <a:solidFill>
                    <a:srgbClr val="262626"/>
                  </a:solidFill>
                  <a:effectLst>
                    <a:outerShdw blurRad="50800" dist="25400" dir="5400000" algn="t" rotWithShape="0">
                      <a:prstClr val="black">
                        <a:alpha val="15000"/>
                      </a:prstClr>
                    </a:outerShdw>
                  </a:effectLst>
                </a:rPr>
                <a:t>Linkages</a:t>
              </a:r>
              <a:endParaRPr lang="en-US" sz="2300" b="1" dirty="0">
                <a:solidFill>
                  <a:srgbClr val="262626"/>
                </a:solidFill>
                <a:effectLst>
                  <a:outerShdw blurRad="50800" dist="25400" dir="5400000" algn="t" rotWithShape="0">
                    <a:prstClr val="black">
                      <a:alpha val="15000"/>
                    </a:prstClr>
                  </a:outerShdw>
                </a:effectLst>
              </a:endParaRPr>
            </a:p>
          </p:txBody>
        </p:sp>
        <p:sp>
          <p:nvSpPr>
            <p:cNvPr id="21" name="Oval 20"/>
            <p:cNvSpPr/>
            <p:nvPr/>
          </p:nvSpPr>
          <p:spPr>
            <a:xfrm>
              <a:off x="6569928" y="2005362"/>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grpSp>
      <p:sp>
        <p:nvSpPr>
          <p:cNvPr id="31" name="Oval 30"/>
          <p:cNvSpPr/>
          <p:nvPr/>
        </p:nvSpPr>
        <p:spPr>
          <a:xfrm>
            <a:off x="-4595" y="4191000"/>
            <a:ext cx="2057400" cy="1981200"/>
          </a:xfrm>
          <a:prstGeom prst="ellipse">
            <a:avLst/>
          </a:prstGeom>
          <a:solidFill>
            <a:srgbClr val="FFFF00"/>
          </a:solidFill>
          <a:effectLst>
            <a:outerShdw blurRad="76200" dir="18900000" sy="23000" kx="-1200000" algn="bl"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lnSpc>
                <a:spcPct val="80000"/>
              </a:lnSpc>
            </a:pPr>
            <a:r>
              <a:rPr lang="en-US" sz="17000" b="1" dirty="0" smtClean="0">
                <a:solidFill>
                  <a:srgbClr val="F26200">
                    <a:alpha val="40000"/>
                  </a:srgbClr>
                </a:solidFill>
                <a:cs typeface="Arial" pitchFamily="34" charset="0"/>
              </a:rPr>
              <a:t>4</a:t>
            </a:r>
          </a:p>
          <a:p>
            <a:pPr algn="ctr">
              <a:lnSpc>
                <a:spcPct val="80000"/>
              </a:lnSpc>
            </a:pPr>
            <a:endParaRPr lang="en-US" b="1" dirty="0">
              <a:solidFill>
                <a:schemeClr val="bg1"/>
              </a:solidFill>
              <a:effectLst>
                <a:outerShdw blurRad="50800" dist="25400" dir="5400000" algn="t" rotWithShape="0">
                  <a:prstClr val="black">
                    <a:alpha val="15000"/>
                  </a:prstClr>
                </a:outerShdw>
              </a:effectLst>
            </a:endParaRPr>
          </a:p>
        </p:txBody>
      </p:sp>
      <p:sp>
        <p:nvSpPr>
          <p:cNvPr id="32" name="Oval 31"/>
          <p:cNvSpPr/>
          <p:nvPr/>
        </p:nvSpPr>
        <p:spPr>
          <a:xfrm>
            <a:off x="2438400" y="4191000"/>
            <a:ext cx="2057400" cy="1981200"/>
          </a:xfrm>
          <a:prstGeom prst="ellipse">
            <a:avLst/>
          </a:prstGeom>
          <a:solidFill>
            <a:srgbClr val="7BCF27"/>
          </a:solidFill>
          <a:effectLst>
            <a:outerShdw blurRad="76200" dir="18900000" sy="23000" kx="-1200000" algn="bl"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lnSpc>
                <a:spcPct val="80000"/>
              </a:lnSpc>
            </a:pPr>
            <a:r>
              <a:rPr lang="en-US" sz="17000" b="1" dirty="0" smtClean="0">
                <a:solidFill>
                  <a:schemeClr val="accent2">
                    <a:lumMod val="50000"/>
                    <a:alpha val="40000"/>
                  </a:schemeClr>
                </a:solidFill>
                <a:cs typeface="Arial" pitchFamily="34" charset="0"/>
              </a:rPr>
              <a:t>5</a:t>
            </a:r>
            <a:endParaRPr lang="en-US" sz="17000" b="1" dirty="0">
              <a:solidFill>
                <a:schemeClr val="accent2">
                  <a:lumMod val="50000"/>
                  <a:alpha val="40000"/>
                </a:schemeClr>
              </a:solidFill>
              <a:cs typeface="Arial" pitchFamily="34" charset="0"/>
            </a:endParaRPr>
          </a:p>
        </p:txBody>
      </p:sp>
      <p:sp>
        <p:nvSpPr>
          <p:cNvPr id="33" name="Oval 32"/>
          <p:cNvSpPr/>
          <p:nvPr/>
        </p:nvSpPr>
        <p:spPr>
          <a:xfrm>
            <a:off x="4800600" y="4191000"/>
            <a:ext cx="2057400" cy="1981200"/>
          </a:xfrm>
          <a:prstGeom prst="ellipse">
            <a:avLst/>
          </a:prstGeom>
          <a:solidFill>
            <a:schemeClr val="accent1"/>
          </a:solidFill>
          <a:effectLst>
            <a:outerShdw blurRad="76200" dir="18900000" sy="23000" kx="-1200000" algn="bl"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lnSpc>
                <a:spcPct val="80000"/>
              </a:lnSpc>
            </a:pPr>
            <a:r>
              <a:rPr lang="en-US" sz="17000" b="1" dirty="0" smtClean="0">
                <a:solidFill>
                  <a:srgbClr val="F26200">
                    <a:alpha val="40000"/>
                  </a:srgbClr>
                </a:solidFill>
                <a:cs typeface="Arial" pitchFamily="34" charset="0"/>
              </a:rPr>
              <a:t>6</a:t>
            </a:r>
            <a:endParaRPr lang="en-US" sz="17000" b="1" dirty="0">
              <a:solidFill>
                <a:srgbClr val="F26200">
                  <a:alpha val="40000"/>
                </a:srgbClr>
              </a:solidFill>
              <a:cs typeface="Arial" pitchFamily="34" charset="0"/>
            </a:endParaRPr>
          </a:p>
        </p:txBody>
      </p:sp>
      <p:sp>
        <p:nvSpPr>
          <p:cNvPr id="34" name="Oval 33"/>
          <p:cNvSpPr/>
          <p:nvPr/>
        </p:nvSpPr>
        <p:spPr>
          <a:xfrm>
            <a:off x="7069334" y="4191000"/>
            <a:ext cx="2057400" cy="1981200"/>
          </a:xfrm>
          <a:prstGeom prst="ellipse">
            <a:avLst/>
          </a:prstGeom>
          <a:solidFill>
            <a:srgbClr val="FFFF00"/>
          </a:solidFill>
          <a:effectLst>
            <a:outerShdw blurRad="76200" dir="18900000" sy="23000" kx="-1200000" algn="bl"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lnSpc>
                <a:spcPct val="80000"/>
              </a:lnSpc>
            </a:pPr>
            <a:r>
              <a:rPr lang="en-US" sz="17000" b="1" dirty="0" smtClean="0">
                <a:solidFill>
                  <a:srgbClr val="D17A17">
                    <a:alpha val="40000"/>
                  </a:srgbClr>
                </a:solidFill>
                <a:cs typeface="Arial" pitchFamily="34" charset="0"/>
              </a:rPr>
              <a:t>7</a:t>
            </a:r>
            <a:endParaRPr lang="en-US" sz="17000" b="1" dirty="0">
              <a:solidFill>
                <a:srgbClr val="D17A17">
                  <a:alpha val="40000"/>
                </a:srgbClr>
              </a:solidFill>
              <a:cs typeface="Arial" pitchFamily="34" charset="0"/>
            </a:endParaRPr>
          </a:p>
        </p:txBody>
      </p:sp>
      <p:sp>
        <p:nvSpPr>
          <p:cNvPr id="8" name="TextBox 7"/>
          <p:cNvSpPr txBox="1"/>
          <p:nvPr/>
        </p:nvSpPr>
        <p:spPr>
          <a:xfrm>
            <a:off x="-24496" y="4724400"/>
            <a:ext cx="2166879" cy="830997"/>
          </a:xfrm>
          <a:prstGeom prst="rect">
            <a:avLst/>
          </a:prstGeom>
          <a:noFill/>
        </p:spPr>
        <p:txBody>
          <a:bodyPr wrap="none" rtlCol="0">
            <a:spAutoFit/>
          </a:bodyPr>
          <a:lstStyle/>
          <a:p>
            <a:pPr algn="ctr"/>
            <a:r>
              <a:rPr lang="en-US" sz="2400" b="1" dirty="0" smtClean="0"/>
              <a:t>New or Existing</a:t>
            </a:r>
          </a:p>
          <a:p>
            <a:pPr algn="ctr"/>
            <a:r>
              <a:rPr lang="en-US" sz="2400" b="1" dirty="0" smtClean="0"/>
              <a:t>Projects</a:t>
            </a:r>
            <a:endParaRPr lang="en-US" sz="2400" b="1" dirty="0"/>
          </a:p>
        </p:txBody>
      </p:sp>
      <p:sp>
        <p:nvSpPr>
          <p:cNvPr id="35" name="Oval 34"/>
          <p:cNvSpPr/>
          <p:nvPr/>
        </p:nvSpPr>
        <p:spPr>
          <a:xfrm>
            <a:off x="7391400" y="4343400"/>
            <a:ext cx="1583472" cy="16002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a:t>
            </a:r>
            <a:endParaRPr lang="en-US" b="1" dirty="0"/>
          </a:p>
        </p:txBody>
      </p:sp>
      <p:sp>
        <p:nvSpPr>
          <p:cNvPr id="37" name="Oval 36"/>
          <p:cNvSpPr/>
          <p:nvPr/>
        </p:nvSpPr>
        <p:spPr>
          <a:xfrm>
            <a:off x="5029200" y="4343400"/>
            <a:ext cx="1583472" cy="16002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a:t>
            </a:r>
            <a:endParaRPr lang="en-US" b="1" dirty="0"/>
          </a:p>
        </p:txBody>
      </p:sp>
      <p:sp>
        <p:nvSpPr>
          <p:cNvPr id="38" name="Oval 37"/>
          <p:cNvSpPr/>
          <p:nvPr/>
        </p:nvSpPr>
        <p:spPr>
          <a:xfrm>
            <a:off x="152400" y="4343400"/>
            <a:ext cx="1583472" cy="16002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a:t>
            </a:r>
            <a:endParaRPr lang="en-US" b="1" dirty="0"/>
          </a:p>
        </p:txBody>
      </p:sp>
      <p:sp>
        <p:nvSpPr>
          <p:cNvPr id="39" name="TextBox 38"/>
          <p:cNvSpPr txBox="1"/>
          <p:nvPr/>
        </p:nvSpPr>
        <p:spPr>
          <a:xfrm>
            <a:off x="2590800" y="4724400"/>
            <a:ext cx="1931160" cy="665695"/>
          </a:xfrm>
          <a:prstGeom prst="rect">
            <a:avLst/>
          </a:prstGeom>
          <a:noFill/>
        </p:spPr>
        <p:txBody>
          <a:bodyPr wrap="square" rtlCol="0">
            <a:normAutofit/>
          </a:bodyPr>
          <a:lstStyle/>
          <a:p>
            <a:pPr algn="ctr">
              <a:lnSpc>
                <a:spcPct val="80000"/>
              </a:lnSpc>
            </a:pPr>
            <a:r>
              <a:rPr lang="en-US" sz="2300" b="1" spc="60" dirty="0" smtClean="0">
                <a:solidFill>
                  <a:srgbClr val="262626"/>
                </a:solidFill>
                <a:effectLst>
                  <a:outerShdw blurRad="50800" dist="25400" dir="5400000" algn="t" rotWithShape="0">
                    <a:prstClr val="black">
                      <a:alpha val="15000"/>
                    </a:prstClr>
                  </a:outerShdw>
                </a:effectLst>
              </a:rPr>
              <a:t>Find Funding</a:t>
            </a:r>
            <a:endParaRPr lang="en-US" sz="2300" b="1" dirty="0">
              <a:solidFill>
                <a:srgbClr val="262626"/>
              </a:solidFill>
              <a:effectLst>
                <a:outerShdw blurRad="50800" dist="25400" dir="5400000" algn="t" rotWithShape="0">
                  <a:prstClr val="black">
                    <a:alpha val="15000"/>
                  </a:prstClr>
                </a:outerShdw>
              </a:effectLst>
            </a:endParaRPr>
          </a:p>
        </p:txBody>
      </p:sp>
      <p:sp>
        <p:nvSpPr>
          <p:cNvPr id="40" name="TextBox 39"/>
          <p:cNvSpPr txBox="1"/>
          <p:nvPr/>
        </p:nvSpPr>
        <p:spPr>
          <a:xfrm>
            <a:off x="4800600" y="4724400"/>
            <a:ext cx="1931160" cy="990600"/>
          </a:xfrm>
          <a:prstGeom prst="rect">
            <a:avLst/>
          </a:prstGeom>
          <a:noFill/>
        </p:spPr>
        <p:txBody>
          <a:bodyPr wrap="square" rtlCol="0">
            <a:normAutofit/>
          </a:bodyPr>
          <a:lstStyle/>
          <a:p>
            <a:pPr algn="ctr">
              <a:lnSpc>
                <a:spcPct val="80000"/>
              </a:lnSpc>
            </a:pPr>
            <a:r>
              <a:rPr lang="en-US" sz="2300" b="1" spc="60" dirty="0" smtClean="0">
                <a:solidFill>
                  <a:srgbClr val="262626"/>
                </a:solidFill>
                <a:effectLst>
                  <a:outerShdw blurRad="50800" dist="25400" dir="5400000" algn="t" rotWithShape="0">
                    <a:prstClr val="black">
                      <a:alpha val="15000"/>
                    </a:prstClr>
                  </a:outerShdw>
                </a:effectLst>
              </a:rPr>
              <a:t>Create and</a:t>
            </a:r>
          </a:p>
          <a:p>
            <a:pPr algn="ctr">
              <a:lnSpc>
                <a:spcPct val="80000"/>
              </a:lnSpc>
            </a:pPr>
            <a:r>
              <a:rPr lang="en-US" sz="2300" b="1" spc="60" dirty="0" smtClean="0">
                <a:solidFill>
                  <a:srgbClr val="262626"/>
                </a:solidFill>
                <a:effectLst>
                  <a:outerShdw blurRad="50800" dist="25400" dir="5400000" algn="t" rotWithShape="0">
                    <a:prstClr val="black">
                      <a:alpha val="15000"/>
                    </a:prstClr>
                  </a:outerShdw>
                </a:effectLst>
              </a:rPr>
              <a:t>Implement</a:t>
            </a:r>
          </a:p>
          <a:p>
            <a:pPr algn="ctr">
              <a:lnSpc>
                <a:spcPct val="80000"/>
              </a:lnSpc>
            </a:pPr>
            <a:r>
              <a:rPr lang="en-US" sz="2300" b="1" dirty="0" smtClean="0">
                <a:solidFill>
                  <a:srgbClr val="262626"/>
                </a:solidFill>
                <a:effectLst>
                  <a:outerShdw blurRad="50800" dist="25400" dir="5400000" algn="t" rotWithShape="0">
                    <a:prstClr val="black">
                      <a:alpha val="15000"/>
                    </a:prstClr>
                  </a:outerShdw>
                </a:effectLst>
              </a:rPr>
              <a:t>Projects</a:t>
            </a:r>
            <a:endParaRPr lang="en-US" sz="2300" b="1" dirty="0">
              <a:solidFill>
                <a:srgbClr val="262626"/>
              </a:solidFill>
              <a:effectLst>
                <a:outerShdw blurRad="50800" dist="25400" dir="5400000" algn="t" rotWithShape="0">
                  <a:prstClr val="black">
                    <a:alpha val="15000"/>
                  </a:prstClr>
                </a:outerShdw>
              </a:effectLst>
            </a:endParaRPr>
          </a:p>
        </p:txBody>
      </p:sp>
      <p:sp>
        <p:nvSpPr>
          <p:cNvPr id="41" name="TextBox 40"/>
          <p:cNvSpPr txBox="1"/>
          <p:nvPr/>
        </p:nvSpPr>
        <p:spPr>
          <a:xfrm>
            <a:off x="7086600" y="4724400"/>
            <a:ext cx="1931160" cy="665695"/>
          </a:xfrm>
          <a:prstGeom prst="rect">
            <a:avLst/>
          </a:prstGeom>
          <a:noFill/>
        </p:spPr>
        <p:txBody>
          <a:bodyPr wrap="square" rtlCol="0">
            <a:normAutofit/>
          </a:bodyPr>
          <a:lstStyle/>
          <a:p>
            <a:pPr algn="ctr">
              <a:lnSpc>
                <a:spcPct val="80000"/>
              </a:lnSpc>
            </a:pPr>
            <a:r>
              <a:rPr lang="en-US" sz="2300" b="1" spc="60" dirty="0" smtClean="0">
                <a:solidFill>
                  <a:srgbClr val="262626"/>
                </a:solidFill>
                <a:effectLst>
                  <a:outerShdw blurRad="50800" dist="25400" dir="5400000" algn="t" rotWithShape="0">
                    <a:prstClr val="black">
                      <a:alpha val="15000"/>
                    </a:prstClr>
                  </a:outerShdw>
                </a:effectLst>
              </a:rPr>
              <a:t>Evaluate </a:t>
            </a:r>
            <a:endParaRPr lang="en-US" sz="2300" b="1" dirty="0">
              <a:solidFill>
                <a:srgbClr val="262626"/>
              </a:solidFill>
              <a:effectLst>
                <a:outerShdw blurRad="50800" dist="25400" dir="5400000" algn="t" rotWithShape="0">
                  <a:prstClr val="black">
                    <a:alpha val="15000"/>
                  </a:prstClr>
                </a:outerShdw>
              </a:effectLst>
            </a:endParaRPr>
          </a:p>
        </p:txBody>
      </p:sp>
      <p:cxnSp>
        <p:nvCxnSpPr>
          <p:cNvPr id="42" name="Straight Connector 41"/>
          <p:cNvCxnSpPr/>
          <p:nvPr/>
        </p:nvCxnSpPr>
        <p:spPr>
          <a:xfrm>
            <a:off x="2057400" y="4876800"/>
            <a:ext cx="381000" cy="0"/>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667000" y="4343400"/>
            <a:ext cx="1583472" cy="16002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       </a:t>
            </a:r>
            <a:endParaRPr lang="en-US" b="1" dirty="0"/>
          </a:p>
        </p:txBody>
      </p:sp>
      <p:cxnSp>
        <p:nvCxnSpPr>
          <p:cNvPr id="53" name="Straight Connector 52"/>
          <p:cNvCxnSpPr/>
          <p:nvPr/>
        </p:nvCxnSpPr>
        <p:spPr>
          <a:xfrm>
            <a:off x="6781800" y="4876800"/>
            <a:ext cx="287534" cy="0"/>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495800" y="4953000"/>
            <a:ext cx="287534" cy="0"/>
          </a:xfrm>
          <a:prstGeom prst="line">
            <a:avLst/>
          </a:prstGeom>
          <a:ln w="47625">
            <a:solidFill>
              <a:srgbClr val="E4E4E4"/>
            </a:solidFill>
          </a:ln>
          <a:effectLst/>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0">
              <a:spcBef>
                <a:spcPts val="0"/>
              </a:spcBef>
            </a:pPr>
            <a:r>
              <a:rPr lang="en-US" sz="4000" cap="none" dirty="0" smtClean="0">
                <a:solidFill>
                  <a:prstClr val="black">
                    <a:lumMod val="85000"/>
                    <a:lumOff val="15000"/>
                  </a:prstClr>
                </a:solidFill>
                <a:ea typeface="+mn-ea"/>
                <a:cs typeface="+mn-cs"/>
              </a:rPr>
              <a:t>Identify </a:t>
            </a:r>
            <a:r>
              <a:rPr lang="en-US" sz="4000" b="0" cap="none" dirty="0">
                <a:solidFill>
                  <a:prstClr val="black">
                    <a:lumMod val="50000"/>
                    <a:lumOff val="50000"/>
                  </a:prstClr>
                </a:solidFill>
                <a:ea typeface="+mn-ea"/>
                <a:cs typeface="+mn-cs"/>
              </a:rPr>
              <a:t>Your </a:t>
            </a:r>
            <a:r>
              <a:rPr lang="en-US" sz="4000" b="0" cap="none" dirty="0" smtClean="0">
                <a:solidFill>
                  <a:prstClr val="black">
                    <a:lumMod val="50000"/>
                    <a:lumOff val="50000"/>
                  </a:prstClr>
                </a:solidFill>
                <a:ea typeface="+mn-ea"/>
                <a:cs typeface="+mn-cs"/>
              </a:rPr>
              <a:t>Partners</a:t>
            </a:r>
            <a:endParaRPr lang="en-US" sz="2800" dirty="0"/>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cs typeface="Arial" pitchFamily="34" charset="0"/>
              </a:rPr>
              <a:t>1</a:t>
            </a:r>
            <a:endParaRPr lang="en-US" sz="17000" b="1" dirty="0">
              <a:solidFill>
                <a:srgbClr val="F26200">
                  <a:alpha val="40000"/>
                </a:srgbClr>
              </a:solidFill>
              <a:cs typeface="Arial" pitchFamily="34" charset="0"/>
            </a:endParaRPr>
          </a:p>
        </p:txBody>
      </p:sp>
      <p:sp>
        <p:nvSpPr>
          <p:cNvPr id="7" name="TextBox 6"/>
          <p:cNvSpPr txBox="1"/>
          <p:nvPr/>
        </p:nvSpPr>
        <p:spPr>
          <a:xfrm>
            <a:off x="457200" y="152400"/>
            <a:ext cx="5410200" cy="646331"/>
          </a:xfrm>
          <a:prstGeom prst="rect">
            <a:avLst/>
          </a:prstGeom>
          <a:noFill/>
        </p:spPr>
        <p:txBody>
          <a:bodyPr wrap="square" rtlCol="0">
            <a:spAutoFit/>
          </a:bodyPr>
          <a:lstStyle/>
          <a:p>
            <a:r>
              <a:rPr lang="en-US" sz="3600" dirty="0">
                <a:solidFill>
                  <a:schemeClr val="tx1">
                    <a:lumMod val="85000"/>
                    <a:lumOff val="15000"/>
                  </a:schemeClr>
                </a:solidFill>
                <a:latin typeface="+mj-lt"/>
              </a:rPr>
              <a:t>The</a:t>
            </a:r>
            <a:r>
              <a:rPr lang="en-US" sz="3600" b="1" dirty="0">
                <a:solidFill>
                  <a:schemeClr val="tx1">
                    <a:lumMod val="85000"/>
                    <a:lumOff val="15000"/>
                  </a:schemeClr>
                </a:solidFill>
                <a:latin typeface="+mj-lt"/>
              </a:rPr>
              <a:t>  7</a:t>
            </a:r>
            <a:r>
              <a:rPr lang="en-US" sz="3600" dirty="0">
                <a:solidFill>
                  <a:schemeClr val="tx1">
                    <a:lumMod val="85000"/>
                    <a:lumOff val="15000"/>
                  </a:schemeClr>
                </a:solidFill>
                <a:latin typeface="+mj-lt"/>
              </a:rPr>
              <a:t>-</a:t>
            </a:r>
            <a:r>
              <a:rPr lang="en-US" sz="3600" b="1" dirty="0">
                <a:solidFill>
                  <a:schemeClr val="tx1">
                    <a:lumMod val="85000"/>
                    <a:lumOff val="15000"/>
                  </a:schemeClr>
                </a:solidFill>
                <a:latin typeface="+mj-lt"/>
              </a:rPr>
              <a:t> </a:t>
            </a:r>
            <a:r>
              <a:rPr lang="en-US" sz="3600" dirty="0">
                <a:solidFill>
                  <a:schemeClr val="tx1">
                    <a:lumMod val="85000"/>
                    <a:lumOff val="15000"/>
                  </a:schemeClr>
                </a:solidFill>
                <a:latin typeface="+mj-lt"/>
              </a:rPr>
              <a:t>Step Model</a:t>
            </a:r>
            <a:endParaRPr lang="en-US" sz="3600" dirty="0">
              <a:solidFill>
                <a:schemeClr val="tx1">
                  <a:lumMod val="50000"/>
                  <a:lumOff val="50000"/>
                </a:schemeClr>
              </a:solidFill>
              <a:latin typeface="+mj-lt"/>
              <a:cs typeface="Arial" pitchFamily="34" charset="0"/>
            </a:endParaRPr>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700">
        <p14:gallery dir="l"/>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0">
              <a:spcBef>
                <a:spcPts val="0"/>
              </a:spcBef>
            </a:pPr>
            <a:r>
              <a:rPr lang="en-US" sz="4000" cap="none" dirty="0" smtClean="0">
                <a:solidFill>
                  <a:prstClr val="black">
                    <a:lumMod val="85000"/>
                    <a:lumOff val="15000"/>
                  </a:prstClr>
                </a:solidFill>
                <a:ea typeface="+mn-ea"/>
                <a:cs typeface="+mn-cs"/>
              </a:rPr>
              <a:t>Determine Needs </a:t>
            </a:r>
            <a:endParaRPr lang="en-US" sz="2800" dirty="0"/>
          </a:p>
        </p:txBody>
      </p:sp>
      <p:sp>
        <p:nvSpPr>
          <p:cNvPr id="2" name="TextBox 1"/>
          <p:cNvSpPr txBox="1"/>
          <p:nvPr/>
        </p:nvSpPr>
        <p:spPr>
          <a:xfrm>
            <a:off x="457200" y="152400"/>
            <a:ext cx="4876800" cy="923330"/>
          </a:xfrm>
          <a:prstGeom prst="rect">
            <a:avLst/>
          </a:prstGeom>
          <a:noFill/>
        </p:spPr>
        <p:txBody>
          <a:bodyPr wrap="square" rtlCol="0">
            <a:spAutoFit/>
          </a:bodyPr>
          <a:lstStyle/>
          <a:p>
            <a:pPr lvl="0"/>
            <a:r>
              <a:rPr lang="en-US" sz="3600" dirty="0" smtClean="0">
                <a:solidFill>
                  <a:srgbClr val="262626">
                    <a:lumMod val="85000"/>
                    <a:lumOff val="15000"/>
                  </a:srgbClr>
                </a:solidFill>
                <a:latin typeface="+mj-lt"/>
              </a:rPr>
              <a:t> The</a:t>
            </a:r>
            <a:r>
              <a:rPr lang="en-US" sz="3600" b="1" dirty="0" smtClean="0">
                <a:solidFill>
                  <a:srgbClr val="262626">
                    <a:lumMod val="85000"/>
                    <a:lumOff val="15000"/>
                  </a:srgbClr>
                </a:solidFill>
                <a:latin typeface="+mj-lt"/>
              </a:rPr>
              <a:t>  </a:t>
            </a:r>
            <a:r>
              <a:rPr lang="en-US" sz="3600" b="1" dirty="0">
                <a:solidFill>
                  <a:srgbClr val="262626">
                    <a:lumMod val="85000"/>
                    <a:lumOff val="15000"/>
                  </a:srgbClr>
                </a:solidFill>
                <a:latin typeface="+mj-lt"/>
              </a:rPr>
              <a:t>7</a:t>
            </a:r>
            <a:r>
              <a:rPr lang="en-US" sz="3600" dirty="0">
                <a:solidFill>
                  <a:srgbClr val="262626">
                    <a:lumMod val="85000"/>
                    <a:lumOff val="15000"/>
                  </a:srgbClr>
                </a:solidFill>
                <a:latin typeface="+mj-lt"/>
              </a:rPr>
              <a:t>-</a:t>
            </a:r>
            <a:r>
              <a:rPr lang="en-US" sz="3600" b="1" dirty="0">
                <a:solidFill>
                  <a:srgbClr val="262626">
                    <a:lumMod val="85000"/>
                    <a:lumOff val="15000"/>
                  </a:srgbClr>
                </a:solidFill>
                <a:latin typeface="+mj-lt"/>
              </a:rPr>
              <a:t> </a:t>
            </a:r>
            <a:r>
              <a:rPr lang="en-US" sz="3600" dirty="0">
                <a:solidFill>
                  <a:srgbClr val="262626">
                    <a:lumMod val="85000"/>
                    <a:lumOff val="15000"/>
                  </a:srgbClr>
                </a:solidFill>
                <a:latin typeface="+mj-lt"/>
              </a:rPr>
              <a:t>Step Model</a:t>
            </a:r>
            <a:endParaRPr lang="en-US" sz="3600" dirty="0">
              <a:solidFill>
                <a:srgbClr val="262626">
                  <a:lumMod val="50000"/>
                  <a:lumOff val="50000"/>
                </a:srgbClr>
              </a:solidFill>
              <a:latin typeface="+mj-lt"/>
              <a:cs typeface="Arial" pitchFamily="34" charset="0"/>
            </a:endParaRPr>
          </a:p>
          <a:p>
            <a:endParaRPr lang="en-US" dirty="0"/>
          </a:p>
        </p:txBody>
      </p:sp>
      <p:sp>
        <p:nvSpPr>
          <p:cNvPr id="3" name="Oval 2"/>
          <p:cNvSpPr/>
          <p:nvPr/>
        </p:nvSpPr>
        <p:spPr>
          <a:xfrm>
            <a:off x="762000" y="1905000"/>
            <a:ext cx="2057400" cy="2133600"/>
          </a:xfrm>
          <a:prstGeom prst="ellipse">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43000" y="1447800"/>
            <a:ext cx="1371600" cy="2708434"/>
          </a:xfrm>
          <a:prstGeom prst="rect">
            <a:avLst/>
          </a:prstGeom>
          <a:noFill/>
        </p:spPr>
        <p:txBody>
          <a:bodyPr wrap="square" rtlCol="0">
            <a:spAutoFit/>
          </a:bodyPr>
          <a:lstStyle/>
          <a:p>
            <a:r>
              <a:rPr lang="en-US" sz="17000" b="1" dirty="0" smtClean="0">
                <a:solidFill>
                  <a:schemeClr val="accent4">
                    <a:lumMod val="50000"/>
                    <a:alpha val="40000"/>
                  </a:schemeClr>
                </a:solidFill>
                <a:cs typeface="Arial" pitchFamily="34" charset="0"/>
              </a:rPr>
              <a:t>2</a:t>
            </a:r>
            <a:endParaRPr lang="en-US" sz="17000" b="1" dirty="0">
              <a:solidFill>
                <a:schemeClr val="accent4">
                  <a:lumMod val="50000"/>
                  <a:alpha val="40000"/>
                </a:schemeClr>
              </a:solidFill>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07255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700">
        <p14:gallery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1905000"/>
            <a:ext cx="5867400" cy="1970046"/>
          </a:xfrm>
        </p:spPr>
        <p:txBody>
          <a:bodyPr>
            <a:noAutofit/>
          </a:bodyPr>
          <a:lstStyle/>
          <a:p>
            <a:pPr lvl="0">
              <a:spcBef>
                <a:spcPts val="0"/>
              </a:spcBef>
            </a:pPr>
            <a:r>
              <a:rPr lang="en-US" sz="4000" cap="none" dirty="0" smtClean="0">
                <a:solidFill>
                  <a:prstClr val="black">
                    <a:lumMod val="85000"/>
                    <a:lumOff val="15000"/>
                  </a:prstClr>
                </a:solidFill>
                <a:ea typeface="+mn-ea"/>
                <a:cs typeface="+mn-cs"/>
              </a:rPr>
              <a:t>Identify Linkages </a:t>
            </a:r>
            <a:endParaRPr lang="en-US" sz="2800" dirty="0"/>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cs typeface="Arial" pitchFamily="34" charset="0"/>
              </a:rPr>
              <a:t>3</a:t>
            </a:r>
            <a:endParaRPr lang="en-US" sz="17000" b="1" dirty="0">
              <a:solidFill>
                <a:srgbClr val="F26200">
                  <a:alpha val="40000"/>
                </a:srgbClr>
              </a:solidFill>
              <a:cs typeface="Arial" pitchFamily="34" charset="0"/>
            </a:endParaRPr>
          </a:p>
        </p:txBody>
      </p:sp>
      <p:sp>
        <p:nvSpPr>
          <p:cNvPr id="3" name="Rectangle 2"/>
          <p:cNvSpPr/>
          <p:nvPr/>
        </p:nvSpPr>
        <p:spPr>
          <a:xfrm>
            <a:off x="457200" y="152400"/>
            <a:ext cx="3810000" cy="646331"/>
          </a:xfrm>
          <a:prstGeom prst="rect">
            <a:avLst/>
          </a:prstGeom>
        </p:spPr>
        <p:txBody>
          <a:bodyPr wrap="square">
            <a:spAutoFit/>
          </a:bodyPr>
          <a:lstStyle/>
          <a:p>
            <a:pPr lvl="0"/>
            <a:r>
              <a:rPr lang="en-US" sz="3600" dirty="0">
                <a:solidFill>
                  <a:srgbClr val="262626">
                    <a:lumMod val="85000"/>
                    <a:lumOff val="15000"/>
                  </a:srgbClr>
                </a:solidFill>
                <a:latin typeface="+mj-lt"/>
              </a:rPr>
              <a:t>The</a:t>
            </a:r>
            <a:r>
              <a:rPr lang="en-US" sz="3600" b="1" dirty="0">
                <a:solidFill>
                  <a:srgbClr val="262626">
                    <a:lumMod val="85000"/>
                    <a:lumOff val="15000"/>
                  </a:srgbClr>
                </a:solidFill>
                <a:latin typeface="+mj-lt"/>
              </a:rPr>
              <a:t>  7</a:t>
            </a:r>
            <a:r>
              <a:rPr lang="en-US" sz="3600" dirty="0">
                <a:solidFill>
                  <a:srgbClr val="262626">
                    <a:lumMod val="85000"/>
                    <a:lumOff val="15000"/>
                  </a:srgbClr>
                </a:solidFill>
                <a:latin typeface="+mj-lt"/>
              </a:rPr>
              <a:t>-</a:t>
            </a:r>
            <a:r>
              <a:rPr lang="en-US" sz="3600" b="1" dirty="0">
                <a:solidFill>
                  <a:srgbClr val="262626">
                    <a:lumMod val="85000"/>
                    <a:lumOff val="15000"/>
                  </a:srgbClr>
                </a:solidFill>
                <a:latin typeface="+mj-lt"/>
              </a:rPr>
              <a:t> </a:t>
            </a:r>
            <a:r>
              <a:rPr lang="en-US" sz="3600" dirty="0">
                <a:solidFill>
                  <a:srgbClr val="262626">
                    <a:lumMod val="85000"/>
                    <a:lumOff val="15000"/>
                  </a:srgbClr>
                </a:solidFill>
                <a:latin typeface="+mj-lt"/>
              </a:rPr>
              <a:t>Step Model</a:t>
            </a:r>
            <a:endParaRPr lang="en-US" sz="3600" dirty="0">
              <a:solidFill>
                <a:srgbClr val="262626">
                  <a:lumMod val="50000"/>
                  <a:lumOff val="50000"/>
                </a:srgbClr>
              </a:solidFill>
              <a:latin typeface="+mj-lt"/>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07255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700">
        <p14:gallery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971800" y="2133600"/>
            <a:ext cx="5880793" cy="1638855"/>
          </a:xfrm>
        </p:spPr>
        <p:txBody>
          <a:bodyPr>
            <a:noAutofit/>
          </a:bodyPr>
          <a:lstStyle/>
          <a:p>
            <a:pPr lvl="0">
              <a:spcBef>
                <a:spcPts val="0"/>
              </a:spcBef>
            </a:pPr>
            <a:r>
              <a:rPr lang="en-US" sz="4000" cap="none" dirty="0" smtClean="0">
                <a:solidFill>
                  <a:prstClr val="black">
                    <a:lumMod val="85000"/>
                    <a:lumOff val="15000"/>
                  </a:prstClr>
                </a:solidFill>
                <a:ea typeface="+mn-ea"/>
                <a:cs typeface="+mn-cs"/>
              </a:rPr>
              <a:t>New or Existing Projects</a:t>
            </a:r>
            <a:endParaRPr lang="en-US" sz="2800" dirty="0"/>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cs typeface="Arial" pitchFamily="34" charset="0"/>
              </a:rPr>
              <a:t>4</a:t>
            </a:r>
            <a:endParaRPr lang="en-US" sz="17000" b="1" dirty="0">
              <a:solidFill>
                <a:srgbClr val="F26200">
                  <a:alpha val="40000"/>
                </a:srgbClr>
              </a:solidFill>
              <a:cs typeface="Arial" pitchFamily="34" charset="0"/>
            </a:endParaRPr>
          </a:p>
        </p:txBody>
      </p:sp>
      <p:sp>
        <p:nvSpPr>
          <p:cNvPr id="3" name="Rectangle 2"/>
          <p:cNvSpPr/>
          <p:nvPr/>
        </p:nvSpPr>
        <p:spPr>
          <a:xfrm>
            <a:off x="457200" y="152400"/>
            <a:ext cx="4267200" cy="646331"/>
          </a:xfrm>
          <a:prstGeom prst="rect">
            <a:avLst/>
          </a:prstGeom>
        </p:spPr>
        <p:txBody>
          <a:bodyPr wrap="square">
            <a:spAutoFit/>
          </a:bodyPr>
          <a:lstStyle/>
          <a:p>
            <a:pPr lvl="0"/>
            <a:r>
              <a:rPr lang="en-US" sz="3600" dirty="0">
                <a:solidFill>
                  <a:srgbClr val="262626">
                    <a:lumMod val="85000"/>
                    <a:lumOff val="15000"/>
                  </a:srgbClr>
                </a:solidFill>
                <a:latin typeface="+mj-lt"/>
              </a:rPr>
              <a:t>The</a:t>
            </a:r>
            <a:r>
              <a:rPr lang="en-US" sz="3600" b="1" dirty="0">
                <a:solidFill>
                  <a:srgbClr val="262626">
                    <a:lumMod val="85000"/>
                    <a:lumOff val="15000"/>
                  </a:srgbClr>
                </a:solidFill>
                <a:latin typeface="+mj-lt"/>
              </a:rPr>
              <a:t>  7</a:t>
            </a:r>
            <a:r>
              <a:rPr lang="en-US" sz="3600" dirty="0">
                <a:solidFill>
                  <a:srgbClr val="262626">
                    <a:lumMod val="85000"/>
                    <a:lumOff val="15000"/>
                  </a:srgbClr>
                </a:solidFill>
                <a:latin typeface="+mj-lt"/>
              </a:rPr>
              <a:t>-</a:t>
            </a:r>
            <a:r>
              <a:rPr lang="en-US" sz="3600" b="1" dirty="0">
                <a:solidFill>
                  <a:srgbClr val="262626">
                    <a:lumMod val="85000"/>
                    <a:lumOff val="15000"/>
                  </a:srgbClr>
                </a:solidFill>
                <a:latin typeface="+mj-lt"/>
              </a:rPr>
              <a:t> </a:t>
            </a:r>
            <a:r>
              <a:rPr lang="en-US" sz="3600" dirty="0">
                <a:solidFill>
                  <a:srgbClr val="262626">
                    <a:lumMod val="85000"/>
                    <a:lumOff val="15000"/>
                  </a:srgbClr>
                </a:solidFill>
                <a:latin typeface="+mj-lt"/>
              </a:rPr>
              <a:t>Step Model</a:t>
            </a:r>
            <a:endParaRPr lang="en-US" sz="3600" dirty="0">
              <a:solidFill>
                <a:srgbClr val="262626">
                  <a:lumMod val="50000"/>
                  <a:lumOff val="50000"/>
                </a:srgbClr>
              </a:solidFill>
              <a:latin typeface="+mj-lt"/>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07255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700">
        <p14:gallery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0">
              <a:spcBef>
                <a:spcPts val="0"/>
              </a:spcBef>
            </a:pPr>
            <a:r>
              <a:rPr lang="en-US" sz="4000" cap="none" dirty="0" smtClean="0">
                <a:solidFill>
                  <a:prstClr val="black">
                    <a:lumMod val="85000"/>
                    <a:lumOff val="15000"/>
                  </a:prstClr>
                </a:solidFill>
                <a:ea typeface="+mn-ea"/>
                <a:cs typeface="+mn-cs"/>
              </a:rPr>
              <a:t>Find Funding </a:t>
            </a:r>
            <a:endParaRPr lang="en-US" sz="2800" dirty="0"/>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cs typeface="Arial" pitchFamily="34" charset="0"/>
              </a:rPr>
              <a:t>5</a:t>
            </a:r>
            <a:endParaRPr lang="en-US" sz="17000" b="1" dirty="0">
              <a:solidFill>
                <a:srgbClr val="F26200">
                  <a:alpha val="40000"/>
                </a:srgbClr>
              </a:solidFill>
              <a:cs typeface="Arial" pitchFamily="34" charset="0"/>
            </a:endParaRPr>
          </a:p>
        </p:txBody>
      </p:sp>
      <p:sp>
        <p:nvSpPr>
          <p:cNvPr id="3" name="Rectangle 2"/>
          <p:cNvSpPr/>
          <p:nvPr/>
        </p:nvSpPr>
        <p:spPr>
          <a:xfrm>
            <a:off x="457200" y="152400"/>
            <a:ext cx="3886200" cy="646331"/>
          </a:xfrm>
          <a:prstGeom prst="rect">
            <a:avLst/>
          </a:prstGeom>
        </p:spPr>
        <p:txBody>
          <a:bodyPr wrap="square">
            <a:spAutoFit/>
          </a:bodyPr>
          <a:lstStyle/>
          <a:p>
            <a:pPr lvl="0"/>
            <a:r>
              <a:rPr lang="en-US" sz="3600" dirty="0">
                <a:solidFill>
                  <a:srgbClr val="262626">
                    <a:lumMod val="85000"/>
                    <a:lumOff val="15000"/>
                  </a:srgbClr>
                </a:solidFill>
                <a:latin typeface="+mj-lt"/>
              </a:rPr>
              <a:t>The</a:t>
            </a:r>
            <a:r>
              <a:rPr lang="en-US" sz="3600" b="1" dirty="0">
                <a:solidFill>
                  <a:srgbClr val="262626">
                    <a:lumMod val="85000"/>
                    <a:lumOff val="15000"/>
                  </a:srgbClr>
                </a:solidFill>
                <a:latin typeface="+mj-lt"/>
              </a:rPr>
              <a:t>  7</a:t>
            </a:r>
            <a:r>
              <a:rPr lang="en-US" sz="3600" dirty="0">
                <a:solidFill>
                  <a:srgbClr val="262626">
                    <a:lumMod val="85000"/>
                    <a:lumOff val="15000"/>
                  </a:srgbClr>
                </a:solidFill>
                <a:latin typeface="+mj-lt"/>
              </a:rPr>
              <a:t>-</a:t>
            </a:r>
            <a:r>
              <a:rPr lang="en-US" sz="3600" b="1" dirty="0">
                <a:solidFill>
                  <a:srgbClr val="262626">
                    <a:lumMod val="85000"/>
                    <a:lumOff val="15000"/>
                  </a:srgbClr>
                </a:solidFill>
                <a:latin typeface="+mj-lt"/>
              </a:rPr>
              <a:t> </a:t>
            </a:r>
            <a:r>
              <a:rPr lang="en-US" sz="3600" dirty="0">
                <a:solidFill>
                  <a:srgbClr val="262626">
                    <a:lumMod val="85000"/>
                    <a:lumOff val="15000"/>
                  </a:srgbClr>
                </a:solidFill>
                <a:latin typeface="+mj-lt"/>
              </a:rPr>
              <a:t>Step Model</a:t>
            </a:r>
            <a:endParaRPr lang="en-US" sz="3600" dirty="0">
              <a:solidFill>
                <a:srgbClr val="262626">
                  <a:lumMod val="50000"/>
                  <a:lumOff val="50000"/>
                </a:srgbClr>
              </a:solidFill>
              <a:latin typeface="+mj-lt"/>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07255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700">
        <p14:gallery dir="l"/>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2057400"/>
            <a:ext cx="4953000" cy="4572000"/>
          </a:xfrm>
          <a:prstGeom prst="rect">
            <a:avLst/>
          </a:prstGeom>
          <a:noFill/>
        </p:spPr>
        <p:txBody>
          <a:bodyPr wrap="square" rtlCol="0">
            <a:noAutofit/>
          </a:bodyPr>
          <a:lstStyle/>
          <a:p>
            <a:pPr marL="342900" indent="-342900">
              <a:buFont typeface="Wingdings" charset="2"/>
              <a:buChar char="u"/>
            </a:pPr>
            <a:endParaRPr lang="en-US" sz="3600" dirty="0" smtClean="0">
              <a:ln>
                <a:solidFill>
                  <a:srgbClr val="F4891E"/>
                </a:solidFill>
              </a:ln>
              <a:solidFill>
                <a:srgbClr val="F4891E"/>
              </a:solidFill>
              <a:latin typeface="Calibri"/>
            </a:endParaRPr>
          </a:p>
          <a:p>
            <a:pPr marL="342900" indent="-342900">
              <a:buFont typeface="Wingdings" charset="2"/>
              <a:buChar char="u"/>
            </a:pPr>
            <a:r>
              <a:rPr lang="en-US" sz="3600" dirty="0" smtClean="0">
                <a:ln>
                  <a:solidFill>
                    <a:srgbClr val="F4891E"/>
                  </a:solidFill>
                </a:ln>
                <a:solidFill>
                  <a:srgbClr val="F4891E"/>
                </a:solidFill>
                <a:latin typeface="Calibri"/>
              </a:rPr>
              <a:t>Over </a:t>
            </a:r>
            <a:r>
              <a:rPr lang="en-US" sz="3600" dirty="0">
                <a:ln>
                  <a:solidFill>
                    <a:srgbClr val="F4891E"/>
                  </a:solidFill>
                </a:ln>
                <a:solidFill>
                  <a:srgbClr val="F4891E"/>
                </a:solidFill>
                <a:latin typeface="Calibri"/>
              </a:rPr>
              <a:t>19,000 students</a:t>
            </a:r>
          </a:p>
          <a:p>
            <a:pPr>
              <a:lnSpc>
                <a:spcPct val="80000"/>
              </a:lnSpc>
            </a:pPr>
            <a:endParaRPr lang="en-US" sz="3600" dirty="0">
              <a:ln>
                <a:solidFill>
                  <a:srgbClr val="F4891E"/>
                </a:solidFill>
              </a:ln>
              <a:solidFill>
                <a:srgbClr val="F4891E"/>
              </a:solidFill>
              <a:latin typeface="Calibri"/>
            </a:endParaRPr>
          </a:p>
          <a:p>
            <a:pPr marL="342900" indent="-342900">
              <a:buFont typeface="Wingdings" charset="2"/>
              <a:buChar char="u"/>
            </a:pPr>
            <a:r>
              <a:rPr lang="en-US" sz="3600" dirty="0">
                <a:ln>
                  <a:solidFill>
                    <a:srgbClr val="F4891E"/>
                  </a:solidFill>
                </a:ln>
                <a:solidFill>
                  <a:srgbClr val="F4891E"/>
                </a:solidFill>
                <a:latin typeface="Calibri"/>
              </a:rPr>
              <a:t>Ethnically </a:t>
            </a:r>
            <a:r>
              <a:rPr lang="en-US" sz="3600" dirty="0" smtClean="0">
                <a:ln>
                  <a:solidFill>
                    <a:srgbClr val="F4891E"/>
                  </a:solidFill>
                </a:ln>
                <a:solidFill>
                  <a:srgbClr val="F4891E"/>
                </a:solidFill>
                <a:latin typeface="Calibri"/>
              </a:rPr>
              <a:t>diverse</a:t>
            </a:r>
            <a:endParaRPr lang="en-US" sz="3600" dirty="0">
              <a:ln>
                <a:solidFill>
                  <a:srgbClr val="F4891E"/>
                </a:solidFill>
              </a:ln>
              <a:solidFill>
                <a:srgbClr val="F4891E"/>
              </a:solidFill>
              <a:latin typeface="Calibri"/>
            </a:endParaRPr>
          </a:p>
          <a:p>
            <a:endParaRPr lang="en-US" sz="3600" dirty="0">
              <a:ln>
                <a:solidFill>
                  <a:srgbClr val="F4891E"/>
                </a:solidFill>
              </a:ln>
              <a:solidFill>
                <a:srgbClr val="F4891E"/>
              </a:solidFill>
              <a:latin typeface="Calibri"/>
            </a:endParaRPr>
          </a:p>
          <a:p>
            <a:pPr marL="342900" indent="-342900">
              <a:buFont typeface="Wingdings" charset="2"/>
              <a:buChar char="u"/>
            </a:pPr>
            <a:r>
              <a:rPr lang="en-US" sz="3600" dirty="0">
                <a:ln>
                  <a:solidFill>
                    <a:srgbClr val="F4891E"/>
                  </a:solidFill>
                </a:ln>
                <a:solidFill>
                  <a:srgbClr val="F4891E"/>
                </a:solidFill>
                <a:latin typeface="Calibri"/>
              </a:rPr>
              <a:t>Majority on financial aid</a:t>
            </a:r>
          </a:p>
        </p:txBody>
      </p:sp>
      <p:sp>
        <p:nvSpPr>
          <p:cNvPr id="5" name="TextBox 4"/>
          <p:cNvSpPr txBox="1"/>
          <p:nvPr/>
        </p:nvSpPr>
        <p:spPr>
          <a:xfrm>
            <a:off x="152400" y="152400"/>
            <a:ext cx="6477000" cy="1600199"/>
          </a:xfrm>
          <a:prstGeom prst="rect">
            <a:avLst/>
          </a:prstGeom>
          <a:noFill/>
        </p:spPr>
        <p:txBody>
          <a:bodyPr wrap="square" rtlCol="0" anchor="b">
            <a:normAutofit/>
          </a:bodyPr>
          <a:lstStyle/>
          <a:p>
            <a:r>
              <a:rPr lang="en-US" sz="4400" b="1" dirty="0" smtClean="0">
                <a:solidFill>
                  <a:srgbClr val="7BCF27"/>
                </a:solidFill>
                <a:latin typeface="Calibri"/>
              </a:rPr>
              <a:t>Los Angeles </a:t>
            </a:r>
          </a:p>
          <a:p>
            <a:r>
              <a:rPr lang="en-US" sz="4400" b="1" dirty="0" smtClean="0">
                <a:solidFill>
                  <a:srgbClr val="7BCF27"/>
                </a:solidFill>
                <a:latin typeface="Calibri"/>
              </a:rPr>
              <a:t>Valley College</a:t>
            </a:r>
            <a:endParaRPr lang="en-US" sz="4400" b="1" dirty="0">
              <a:solidFill>
                <a:srgbClr val="7BCF27"/>
              </a:solidFill>
              <a:latin typeface="Calibri"/>
            </a:endParaRPr>
          </a:p>
        </p:txBody>
      </p:sp>
      <p:pic>
        <p:nvPicPr>
          <p:cNvPr id="28" name="Picture 27" descr="students.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15000" y="-18143"/>
            <a:ext cx="3429000" cy="539891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043419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dissolve/>
      </p:transition>
    </mc:Choice>
    <mc:Fallback>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0">
              <a:spcBef>
                <a:spcPts val="0"/>
              </a:spcBef>
            </a:pPr>
            <a:r>
              <a:rPr lang="en-US" sz="4000" cap="none" dirty="0" smtClean="0">
                <a:solidFill>
                  <a:prstClr val="black">
                    <a:lumMod val="85000"/>
                    <a:lumOff val="15000"/>
                  </a:prstClr>
                </a:solidFill>
                <a:ea typeface="+mn-ea"/>
                <a:cs typeface="+mn-cs"/>
              </a:rPr>
              <a:t>Create and Implement Programs</a:t>
            </a:r>
            <a:endParaRPr lang="en-US" sz="2800" dirty="0"/>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cs typeface="Arial" pitchFamily="34" charset="0"/>
              </a:rPr>
              <a:t>6</a:t>
            </a:r>
            <a:endParaRPr lang="en-US" sz="17000" b="1" dirty="0">
              <a:solidFill>
                <a:srgbClr val="F26200">
                  <a:alpha val="40000"/>
                </a:srgbClr>
              </a:solidFill>
              <a:cs typeface="Arial" pitchFamily="34" charset="0"/>
            </a:endParaRPr>
          </a:p>
        </p:txBody>
      </p:sp>
      <p:sp>
        <p:nvSpPr>
          <p:cNvPr id="3" name="Rectangle 2"/>
          <p:cNvSpPr/>
          <p:nvPr/>
        </p:nvSpPr>
        <p:spPr>
          <a:xfrm>
            <a:off x="533400" y="152400"/>
            <a:ext cx="3886200" cy="646331"/>
          </a:xfrm>
          <a:prstGeom prst="rect">
            <a:avLst/>
          </a:prstGeom>
        </p:spPr>
        <p:txBody>
          <a:bodyPr wrap="square">
            <a:spAutoFit/>
          </a:bodyPr>
          <a:lstStyle/>
          <a:p>
            <a:pPr lvl="0"/>
            <a:r>
              <a:rPr lang="en-US" sz="3600" dirty="0">
                <a:solidFill>
                  <a:srgbClr val="262626">
                    <a:lumMod val="85000"/>
                    <a:lumOff val="15000"/>
                  </a:srgbClr>
                </a:solidFill>
                <a:latin typeface="+mj-lt"/>
              </a:rPr>
              <a:t>The</a:t>
            </a:r>
            <a:r>
              <a:rPr lang="en-US" sz="3600" b="1" dirty="0">
                <a:solidFill>
                  <a:srgbClr val="262626">
                    <a:lumMod val="85000"/>
                    <a:lumOff val="15000"/>
                  </a:srgbClr>
                </a:solidFill>
                <a:latin typeface="+mj-lt"/>
              </a:rPr>
              <a:t>  7</a:t>
            </a:r>
            <a:r>
              <a:rPr lang="en-US" sz="3600" dirty="0">
                <a:solidFill>
                  <a:srgbClr val="262626">
                    <a:lumMod val="85000"/>
                    <a:lumOff val="15000"/>
                  </a:srgbClr>
                </a:solidFill>
                <a:latin typeface="+mj-lt"/>
              </a:rPr>
              <a:t>-</a:t>
            </a:r>
            <a:r>
              <a:rPr lang="en-US" sz="3600" b="1" dirty="0">
                <a:solidFill>
                  <a:srgbClr val="262626">
                    <a:lumMod val="85000"/>
                    <a:lumOff val="15000"/>
                  </a:srgbClr>
                </a:solidFill>
                <a:latin typeface="+mj-lt"/>
              </a:rPr>
              <a:t> </a:t>
            </a:r>
            <a:r>
              <a:rPr lang="en-US" sz="3600" dirty="0">
                <a:solidFill>
                  <a:srgbClr val="262626">
                    <a:lumMod val="85000"/>
                    <a:lumOff val="15000"/>
                  </a:srgbClr>
                </a:solidFill>
                <a:latin typeface="+mj-lt"/>
              </a:rPr>
              <a:t>Step Model</a:t>
            </a:r>
            <a:endParaRPr lang="en-US" sz="3600" dirty="0">
              <a:solidFill>
                <a:srgbClr val="262626">
                  <a:lumMod val="50000"/>
                  <a:lumOff val="50000"/>
                </a:srgbClr>
              </a:solidFill>
              <a:latin typeface="+mj-lt"/>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07255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700">
        <p14:gallery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lvl="0">
              <a:spcBef>
                <a:spcPts val="0"/>
              </a:spcBef>
            </a:pPr>
            <a:r>
              <a:rPr lang="en-US" sz="4000" cap="none" dirty="0" smtClean="0">
                <a:solidFill>
                  <a:prstClr val="black">
                    <a:lumMod val="85000"/>
                    <a:lumOff val="15000"/>
                  </a:prstClr>
                </a:solidFill>
                <a:ea typeface="+mn-ea"/>
                <a:cs typeface="+mn-cs"/>
              </a:rPr>
              <a:t>Evaluate </a:t>
            </a:r>
            <a:endParaRPr lang="en-US" sz="2800" dirty="0"/>
          </a:p>
        </p:txBody>
      </p:sp>
      <p:sp>
        <p:nvSpPr>
          <p:cNvPr id="6" name="TextBox 5"/>
          <p:cNvSpPr txBox="1"/>
          <p:nvPr/>
        </p:nvSpPr>
        <p:spPr>
          <a:xfrm>
            <a:off x="1121392" y="1557456"/>
            <a:ext cx="1219200" cy="2708434"/>
          </a:xfrm>
          <a:prstGeom prst="rect">
            <a:avLst/>
          </a:prstGeom>
          <a:noFill/>
        </p:spPr>
        <p:txBody>
          <a:bodyPr wrap="square" rtlCol="0">
            <a:spAutoFit/>
          </a:bodyPr>
          <a:lstStyle/>
          <a:p>
            <a:r>
              <a:rPr lang="en-US" sz="17000" b="1" dirty="0" smtClean="0">
                <a:solidFill>
                  <a:srgbClr val="F26200">
                    <a:alpha val="40000"/>
                  </a:srgbClr>
                </a:solidFill>
                <a:cs typeface="Arial" pitchFamily="34" charset="0"/>
              </a:rPr>
              <a:t>7</a:t>
            </a:r>
            <a:endParaRPr lang="en-US" sz="17000" b="1" dirty="0">
              <a:solidFill>
                <a:srgbClr val="F26200">
                  <a:alpha val="40000"/>
                </a:srgbClr>
              </a:solidFill>
              <a:cs typeface="Arial" pitchFamily="34" charset="0"/>
            </a:endParaRPr>
          </a:p>
        </p:txBody>
      </p:sp>
      <p:sp>
        <p:nvSpPr>
          <p:cNvPr id="7" name="Rectangle 6"/>
          <p:cNvSpPr/>
          <p:nvPr/>
        </p:nvSpPr>
        <p:spPr>
          <a:xfrm>
            <a:off x="533400" y="152400"/>
            <a:ext cx="3810000" cy="646331"/>
          </a:xfrm>
          <a:prstGeom prst="rect">
            <a:avLst/>
          </a:prstGeom>
        </p:spPr>
        <p:txBody>
          <a:bodyPr wrap="square">
            <a:spAutoFit/>
          </a:bodyPr>
          <a:lstStyle/>
          <a:p>
            <a:pPr lvl="0"/>
            <a:r>
              <a:rPr lang="en-US" sz="3600" dirty="0">
                <a:solidFill>
                  <a:srgbClr val="262626">
                    <a:lumMod val="85000"/>
                    <a:lumOff val="15000"/>
                  </a:srgbClr>
                </a:solidFill>
                <a:latin typeface="+mj-lt"/>
              </a:rPr>
              <a:t>The</a:t>
            </a:r>
            <a:r>
              <a:rPr lang="en-US" sz="3600" b="1" dirty="0">
                <a:solidFill>
                  <a:srgbClr val="262626">
                    <a:lumMod val="85000"/>
                    <a:lumOff val="15000"/>
                  </a:srgbClr>
                </a:solidFill>
                <a:latin typeface="+mj-lt"/>
              </a:rPr>
              <a:t>  7</a:t>
            </a:r>
            <a:r>
              <a:rPr lang="en-US" sz="3600" dirty="0">
                <a:solidFill>
                  <a:srgbClr val="262626">
                    <a:lumMod val="85000"/>
                    <a:lumOff val="15000"/>
                  </a:srgbClr>
                </a:solidFill>
                <a:latin typeface="+mj-lt"/>
              </a:rPr>
              <a:t>-</a:t>
            </a:r>
            <a:r>
              <a:rPr lang="en-US" sz="3600" b="1" dirty="0">
                <a:solidFill>
                  <a:srgbClr val="262626">
                    <a:lumMod val="85000"/>
                    <a:lumOff val="15000"/>
                  </a:srgbClr>
                </a:solidFill>
                <a:latin typeface="+mj-lt"/>
              </a:rPr>
              <a:t> </a:t>
            </a:r>
            <a:r>
              <a:rPr lang="en-US" sz="3600" dirty="0">
                <a:solidFill>
                  <a:srgbClr val="262626">
                    <a:lumMod val="85000"/>
                    <a:lumOff val="15000"/>
                  </a:srgbClr>
                </a:solidFill>
                <a:latin typeface="+mj-lt"/>
              </a:rPr>
              <a:t>Step Model</a:t>
            </a:r>
            <a:endParaRPr lang="en-US" sz="3600" dirty="0">
              <a:solidFill>
                <a:srgbClr val="262626">
                  <a:lumMod val="50000"/>
                  <a:lumOff val="50000"/>
                </a:srgbClr>
              </a:solidFill>
              <a:latin typeface="+mj-lt"/>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07255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700">
        <p14:gallery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0" y="152400"/>
            <a:ext cx="2445488" cy="2286000"/>
          </a:xfrm>
          <a:prstGeom prst="rect">
            <a:avLst/>
          </a:prstGeom>
        </p:spPr>
      </p:pic>
      <p:sp>
        <p:nvSpPr>
          <p:cNvPr id="4" name="TextBox 3"/>
          <p:cNvSpPr txBox="1"/>
          <p:nvPr/>
        </p:nvSpPr>
        <p:spPr>
          <a:xfrm>
            <a:off x="1219200" y="1676400"/>
            <a:ext cx="7229475" cy="697820"/>
          </a:xfrm>
          <a:prstGeom prst="rect">
            <a:avLst/>
          </a:prstGeom>
          <a:noFill/>
        </p:spPr>
        <p:txBody>
          <a:bodyPr wrap="square" rtlCol="0" anchor="b" anchorCtr="0">
            <a:normAutofit/>
          </a:bodyPr>
          <a:lstStyle/>
          <a:p>
            <a:r>
              <a:rPr lang="en-US" sz="2400" dirty="0" smtClean="0">
                <a:solidFill>
                  <a:prstClr val="black">
                    <a:lumMod val="50000"/>
                    <a:lumOff val="50000"/>
                  </a:prstClr>
                </a:solidFill>
              </a:rPr>
              <a:t>Los Angeles Valley College</a:t>
            </a:r>
            <a:endParaRPr lang="en-US" sz="2400" dirty="0">
              <a:solidFill>
                <a:prstClr val="black">
                  <a:lumMod val="50000"/>
                  <a:lumOff val="50000"/>
                </a:prstClr>
              </a:solidFill>
            </a:endParaRPr>
          </a:p>
        </p:txBody>
      </p:sp>
      <p:sp>
        <p:nvSpPr>
          <p:cNvPr id="7" name="Title 6"/>
          <p:cNvSpPr>
            <a:spLocks noGrp="1"/>
          </p:cNvSpPr>
          <p:nvPr>
            <p:ph type="title"/>
          </p:nvPr>
        </p:nvSpPr>
        <p:spPr>
          <a:xfrm>
            <a:off x="1219200" y="2457271"/>
            <a:ext cx="7543800" cy="1200329"/>
          </a:xfrm>
        </p:spPr>
        <p:txBody>
          <a:bodyPr wrap="square" tIns="0" bIns="0" anchor="t" anchorCtr="0">
            <a:noAutofit/>
          </a:bodyPr>
          <a:lstStyle/>
          <a:p>
            <a:r>
              <a:rPr lang="en-US" sz="5400" b="1" dirty="0" smtClean="0">
                <a:solidFill>
                  <a:prstClr val="black">
                    <a:lumMod val="85000"/>
                    <a:lumOff val="15000"/>
                  </a:prstClr>
                </a:solidFill>
                <a:latin typeface="+mn-lt"/>
              </a:rPr>
              <a:t>Child Development Pathway Consortium (CDPC)</a:t>
            </a:r>
            <a:endParaRPr lang="en-US" sz="5400" dirty="0">
              <a:latin typeface="+mn-lt"/>
            </a:endParaRPr>
          </a:p>
        </p:txBody>
      </p:sp>
      <p:sp>
        <p:nvSpPr>
          <p:cNvPr id="2" name="TextBox 1"/>
          <p:cNvSpPr txBox="1"/>
          <p:nvPr/>
        </p:nvSpPr>
        <p:spPr>
          <a:xfrm>
            <a:off x="5943600" y="6172200"/>
            <a:ext cx="2957060" cy="461665"/>
          </a:xfrm>
          <a:prstGeom prst="rect">
            <a:avLst/>
          </a:prstGeom>
          <a:noFill/>
        </p:spPr>
        <p:txBody>
          <a:bodyPr wrap="none" rtlCol="0">
            <a:spAutoFit/>
          </a:bodyPr>
          <a:lstStyle/>
          <a:p>
            <a:r>
              <a:rPr lang="en-US" sz="2400" dirty="0" smtClean="0"/>
              <a:t>Tech Prep Consortium</a:t>
            </a:r>
            <a:endParaRPr lang="en-US" sz="2400" dirty="0"/>
          </a:p>
        </p:txBody>
      </p:sp>
      <p:pic>
        <p:nvPicPr>
          <p:cNvPr id="3" name="Picture 2" descr="CA_Dept_of_Ed.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05600" y="152400"/>
            <a:ext cx="2217191" cy="2209800"/>
          </a:xfrm>
          <a:prstGeom prst="rect">
            <a:avLst/>
          </a:prstGeom>
        </p:spPr>
      </p:pic>
    </p:spTree>
    <p:custDataLst>
      <p:tags r:id="rId1"/>
    </p:custData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0" y="152400"/>
            <a:ext cx="2445488" cy="2286000"/>
          </a:xfrm>
          <a:prstGeom prst="rect">
            <a:avLst/>
          </a:prstGeom>
        </p:spPr>
      </p:pic>
      <p:sp>
        <p:nvSpPr>
          <p:cNvPr id="7" name="Title 6"/>
          <p:cNvSpPr>
            <a:spLocks noGrp="1"/>
          </p:cNvSpPr>
          <p:nvPr>
            <p:ph type="title"/>
          </p:nvPr>
        </p:nvSpPr>
        <p:spPr>
          <a:xfrm>
            <a:off x="685800" y="304800"/>
            <a:ext cx="7543800" cy="1200329"/>
          </a:xfrm>
        </p:spPr>
        <p:txBody>
          <a:bodyPr wrap="square" tIns="0" bIns="0" anchor="t" anchorCtr="0">
            <a:noAutofit/>
          </a:bodyPr>
          <a:lstStyle/>
          <a:p>
            <a:r>
              <a:rPr lang="en-US" sz="5400" b="1" dirty="0" smtClean="0">
                <a:latin typeface="+mn-lt"/>
              </a:rPr>
              <a:t>          Program Overview</a:t>
            </a:r>
            <a:endParaRPr lang="en-US" sz="5400" b="1" dirty="0">
              <a:latin typeface="+mn-lt"/>
            </a:endParaRPr>
          </a:p>
        </p:txBody>
      </p:sp>
      <p:sp>
        <p:nvSpPr>
          <p:cNvPr id="3" name="TextBox 2"/>
          <p:cNvSpPr txBox="1"/>
          <p:nvPr/>
        </p:nvSpPr>
        <p:spPr>
          <a:xfrm>
            <a:off x="609600" y="6096000"/>
            <a:ext cx="7966018" cy="646331"/>
          </a:xfrm>
          <a:prstGeom prst="rect">
            <a:avLst/>
          </a:prstGeom>
          <a:noFill/>
        </p:spPr>
        <p:txBody>
          <a:bodyPr wrap="none" rtlCol="0">
            <a:spAutoFit/>
          </a:bodyPr>
          <a:lstStyle/>
          <a:p>
            <a:pPr algn="ctr"/>
            <a:r>
              <a:rPr lang="en-US" sz="3600" b="1" dirty="0" smtClean="0"/>
              <a:t>Child Development Pathway Consortium</a:t>
            </a:r>
            <a:endParaRPr lang="en-US" sz="3600" b="1" dirty="0"/>
          </a:p>
        </p:txBody>
      </p:sp>
      <p:sp>
        <p:nvSpPr>
          <p:cNvPr id="8" name="TextBox 7"/>
          <p:cNvSpPr txBox="1"/>
          <p:nvPr/>
        </p:nvSpPr>
        <p:spPr>
          <a:xfrm>
            <a:off x="2286000" y="1676400"/>
            <a:ext cx="6008622" cy="3508653"/>
          </a:xfrm>
          <a:prstGeom prst="rect">
            <a:avLst/>
          </a:prstGeom>
          <a:solidFill>
            <a:srgbClr val="7BCF27">
              <a:alpha val="95000"/>
            </a:srgbClr>
          </a:solidFill>
          <a:scene3d>
            <a:camera prst="obliqueTopRigh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Wingdings" charset="2"/>
              <a:buChar char="u"/>
            </a:pPr>
            <a:r>
              <a:rPr lang="en-US" dirty="0" smtClean="0"/>
              <a:t>CDPC was designed to increase the pipeline of future early care workers</a:t>
            </a:r>
          </a:p>
          <a:p>
            <a:pPr marL="285750" indent="-285750">
              <a:buFont typeface="Wingdings" charset="2"/>
              <a:buChar char="u"/>
            </a:pPr>
            <a:r>
              <a:rPr lang="en-US" dirty="0" smtClean="0"/>
              <a:t>Develop academic pathways and support systems for these workers to get there</a:t>
            </a:r>
          </a:p>
          <a:p>
            <a:pPr marL="285750" indent="-285750">
              <a:buFont typeface="Wingdings" charset="2"/>
              <a:buChar char="u"/>
            </a:pPr>
            <a:endParaRPr lang="en-US" dirty="0" smtClean="0"/>
          </a:p>
          <a:p>
            <a:r>
              <a:rPr lang="en-US" sz="2400" b="1" dirty="0" smtClean="0"/>
              <a:t>Our model includes…</a:t>
            </a:r>
          </a:p>
          <a:p>
            <a:endParaRPr lang="en-US" dirty="0" smtClean="0"/>
          </a:p>
          <a:p>
            <a:pPr marL="285750" indent="-285750">
              <a:buFont typeface="Wingdings" charset="2"/>
              <a:buChar char="u"/>
            </a:pPr>
            <a:r>
              <a:rPr lang="en-US" dirty="0" smtClean="0"/>
              <a:t>Recruiting/outreach </a:t>
            </a:r>
            <a:r>
              <a:rPr lang="en-US" dirty="0"/>
              <a:t>to 500 students from 3 high schools</a:t>
            </a:r>
          </a:p>
          <a:p>
            <a:pPr marL="285750" indent="-285750">
              <a:buFont typeface="Wingdings" charset="2"/>
              <a:buChar char="u"/>
            </a:pPr>
            <a:r>
              <a:rPr lang="en-US" dirty="0" smtClean="0"/>
              <a:t>Engaging </a:t>
            </a:r>
            <a:r>
              <a:rPr lang="en-US" dirty="0"/>
              <a:t>55 students in </a:t>
            </a:r>
            <a:r>
              <a:rPr lang="en-US" dirty="0" smtClean="0"/>
              <a:t>CTSO</a:t>
            </a:r>
            <a:r>
              <a:rPr lang="en-US" dirty="0"/>
              <a:t>/FHA-HERO affiliated clubs</a:t>
            </a:r>
          </a:p>
          <a:p>
            <a:pPr marL="285750" indent="-285750">
              <a:buFont typeface="Wingdings" charset="2"/>
              <a:buChar char="u"/>
            </a:pPr>
            <a:r>
              <a:rPr lang="en-US" dirty="0"/>
              <a:t>Work-based learning and internships for 25 </a:t>
            </a:r>
            <a:r>
              <a:rPr lang="en-US" dirty="0" smtClean="0"/>
              <a:t>students</a:t>
            </a:r>
          </a:p>
          <a:p>
            <a:endParaRPr lang="en-US" dirty="0" smtClean="0"/>
          </a:p>
          <a:p>
            <a:endParaRPr lang="en-US" dirty="0"/>
          </a:p>
        </p:txBody>
      </p:sp>
      <p:sp>
        <p:nvSpPr>
          <p:cNvPr id="10" name="TextBox 9"/>
          <p:cNvSpPr txBox="1"/>
          <p:nvPr/>
        </p:nvSpPr>
        <p:spPr>
          <a:xfrm>
            <a:off x="2590800" y="1676400"/>
            <a:ext cx="184666"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7661864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500">
        <p:checker dir="vert"/>
      </p:transition>
    </mc:Choice>
    <mc:Fallback>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21478" y="152400"/>
            <a:ext cx="2445488" cy="2286000"/>
          </a:xfrm>
          <a:prstGeom prst="rect">
            <a:avLst/>
          </a:prstGeom>
        </p:spPr>
      </p:pic>
      <p:sp>
        <p:nvSpPr>
          <p:cNvPr id="7" name="Title 6"/>
          <p:cNvSpPr>
            <a:spLocks noGrp="1"/>
          </p:cNvSpPr>
          <p:nvPr>
            <p:ph type="title"/>
          </p:nvPr>
        </p:nvSpPr>
        <p:spPr>
          <a:xfrm>
            <a:off x="1219200" y="152400"/>
            <a:ext cx="7543800" cy="1200329"/>
          </a:xfrm>
        </p:spPr>
        <p:txBody>
          <a:bodyPr wrap="square" tIns="0" bIns="0" anchor="t" anchorCtr="0">
            <a:noAutofit/>
          </a:bodyPr>
          <a:lstStyle/>
          <a:p>
            <a:pPr algn="ctr"/>
            <a:r>
              <a:rPr lang="en-US" sz="5400" b="1" dirty="0" smtClean="0">
                <a:latin typeface="+mn-lt"/>
              </a:rPr>
              <a:t>Step 1 – Partners</a:t>
            </a:r>
            <a:endParaRPr lang="en-US" sz="5400" b="1" dirty="0">
              <a:latin typeface="+mn-lt"/>
            </a:endParaRPr>
          </a:p>
        </p:txBody>
      </p:sp>
      <p:sp>
        <p:nvSpPr>
          <p:cNvPr id="3" name="TextBox 2"/>
          <p:cNvSpPr txBox="1"/>
          <p:nvPr/>
        </p:nvSpPr>
        <p:spPr>
          <a:xfrm>
            <a:off x="609600" y="6096000"/>
            <a:ext cx="7966018" cy="646331"/>
          </a:xfrm>
          <a:prstGeom prst="rect">
            <a:avLst/>
          </a:prstGeom>
          <a:noFill/>
        </p:spPr>
        <p:txBody>
          <a:bodyPr wrap="none" rtlCol="0">
            <a:spAutoFit/>
          </a:bodyPr>
          <a:lstStyle/>
          <a:p>
            <a:pPr algn="ctr"/>
            <a:r>
              <a:rPr lang="en-US" sz="3600" b="1" dirty="0" smtClean="0"/>
              <a:t>Child Development Pathway Consortium</a:t>
            </a:r>
            <a:endParaRPr lang="en-US" sz="3600" b="1" dirty="0"/>
          </a:p>
        </p:txBody>
      </p:sp>
      <p:graphicFrame>
        <p:nvGraphicFramePr>
          <p:cNvPr id="8" name="Diagram 7"/>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71926311"/>
              </p:ext>
            </p:extLst>
          </p:nvPr>
        </p:nvGraphicFramePr>
        <p:xfrm>
          <a:off x="1959402" y="1048912"/>
          <a:ext cx="6248400" cy="4419600"/>
        </p:xfrm>
        <a:graphic>
          <a:graphicData uri="http://schemas.openxmlformats.org/drawingml/2006/diagram">
            <a: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063776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21478" y="152400"/>
            <a:ext cx="2445488" cy="2286000"/>
          </a:xfrm>
          <a:prstGeom prst="rect">
            <a:avLst/>
          </a:prstGeom>
        </p:spPr>
      </p:pic>
      <p:sp>
        <p:nvSpPr>
          <p:cNvPr id="7" name="Title 6"/>
          <p:cNvSpPr>
            <a:spLocks noGrp="1"/>
          </p:cNvSpPr>
          <p:nvPr>
            <p:ph type="title"/>
          </p:nvPr>
        </p:nvSpPr>
        <p:spPr>
          <a:xfrm>
            <a:off x="1219200" y="457200"/>
            <a:ext cx="7543800" cy="1200329"/>
          </a:xfrm>
        </p:spPr>
        <p:txBody>
          <a:bodyPr wrap="square" tIns="0" bIns="0" anchor="t" anchorCtr="0">
            <a:noAutofit/>
          </a:bodyPr>
          <a:lstStyle/>
          <a:p>
            <a:pPr algn="ctr"/>
            <a:r>
              <a:rPr lang="en-US" sz="4800" b="1" dirty="0" smtClean="0">
                <a:latin typeface="+mn-lt"/>
              </a:rPr>
              <a:t>Step 2 – Determine Needs</a:t>
            </a:r>
            <a:endParaRPr lang="en-US" sz="4800" b="1" dirty="0">
              <a:latin typeface="+mn-lt"/>
            </a:endParaRPr>
          </a:p>
        </p:txBody>
      </p:sp>
      <p:sp>
        <p:nvSpPr>
          <p:cNvPr id="3" name="TextBox 2"/>
          <p:cNvSpPr txBox="1"/>
          <p:nvPr/>
        </p:nvSpPr>
        <p:spPr>
          <a:xfrm>
            <a:off x="609600" y="6096000"/>
            <a:ext cx="7966018" cy="646331"/>
          </a:xfrm>
          <a:prstGeom prst="rect">
            <a:avLst/>
          </a:prstGeom>
          <a:noFill/>
        </p:spPr>
        <p:txBody>
          <a:bodyPr wrap="none" rtlCol="0">
            <a:spAutoFit/>
          </a:bodyPr>
          <a:lstStyle/>
          <a:p>
            <a:pPr algn="ctr"/>
            <a:r>
              <a:rPr lang="en-US" sz="3600" b="1" dirty="0" smtClean="0"/>
              <a:t>Child Development Pathway Consortium</a:t>
            </a:r>
            <a:endParaRPr lang="en-US" sz="3600" b="1" dirty="0"/>
          </a:p>
        </p:txBody>
      </p:sp>
      <p:graphicFrame>
        <p:nvGraphicFramePr>
          <p:cNvPr id="4" name="Diagram 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74952685"/>
              </p:ext>
            </p:extLst>
          </p:nvPr>
        </p:nvGraphicFramePr>
        <p:xfrm>
          <a:off x="1295400" y="1524000"/>
          <a:ext cx="7543800" cy="4038600"/>
        </p:xfrm>
        <a:graphic>
          <a:graphicData uri="http://schemas.openxmlformats.org/drawingml/2006/diagram">
            <a: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82617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21478" y="152400"/>
            <a:ext cx="2445488" cy="2286000"/>
          </a:xfrm>
          <a:prstGeom prst="rect">
            <a:avLst/>
          </a:prstGeom>
        </p:spPr>
      </p:pic>
      <p:sp>
        <p:nvSpPr>
          <p:cNvPr id="7" name="Title 6"/>
          <p:cNvSpPr>
            <a:spLocks noGrp="1"/>
          </p:cNvSpPr>
          <p:nvPr>
            <p:ph type="title"/>
          </p:nvPr>
        </p:nvSpPr>
        <p:spPr>
          <a:xfrm>
            <a:off x="1219200" y="457200"/>
            <a:ext cx="7543800" cy="1200329"/>
          </a:xfrm>
        </p:spPr>
        <p:txBody>
          <a:bodyPr wrap="square" tIns="0" bIns="0" anchor="t" anchorCtr="0">
            <a:noAutofit/>
          </a:bodyPr>
          <a:lstStyle/>
          <a:p>
            <a:pPr algn="ctr"/>
            <a:r>
              <a:rPr lang="en-US" sz="5400" b="1" dirty="0" smtClean="0">
                <a:latin typeface="+mn-lt"/>
              </a:rPr>
              <a:t>Step 3 – Identify Linkages</a:t>
            </a:r>
            <a:endParaRPr lang="en-US" sz="5400" b="1" dirty="0">
              <a:latin typeface="+mn-lt"/>
            </a:endParaRPr>
          </a:p>
        </p:txBody>
      </p:sp>
      <p:sp>
        <p:nvSpPr>
          <p:cNvPr id="3" name="TextBox 2"/>
          <p:cNvSpPr txBox="1"/>
          <p:nvPr/>
        </p:nvSpPr>
        <p:spPr>
          <a:xfrm>
            <a:off x="609600" y="6096000"/>
            <a:ext cx="7966018" cy="646331"/>
          </a:xfrm>
          <a:prstGeom prst="rect">
            <a:avLst/>
          </a:prstGeom>
          <a:noFill/>
        </p:spPr>
        <p:txBody>
          <a:bodyPr wrap="none" rtlCol="0">
            <a:spAutoFit/>
          </a:bodyPr>
          <a:lstStyle/>
          <a:p>
            <a:pPr algn="ctr"/>
            <a:r>
              <a:rPr lang="en-US" sz="3600" b="1" dirty="0" smtClean="0"/>
              <a:t>Child Development Pathway Consortium</a:t>
            </a:r>
            <a:endParaRPr lang="en-US" sz="3600" b="1" dirty="0"/>
          </a:p>
        </p:txBody>
      </p:sp>
      <p:graphicFrame>
        <p:nvGraphicFramePr>
          <p:cNvPr id="6" name="Diagram 5"/>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175253141"/>
              </p:ext>
            </p:extLst>
          </p:nvPr>
        </p:nvGraphicFramePr>
        <p:xfrm>
          <a:off x="1219200" y="1371600"/>
          <a:ext cx="6997700" cy="4191000"/>
        </p:xfrm>
        <a:graphic>
          <a:graphicData uri="http://schemas.openxmlformats.org/drawingml/2006/diagram">
            <a: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329284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21478" y="152400"/>
            <a:ext cx="2445488" cy="2286000"/>
          </a:xfrm>
          <a:prstGeom prst="rect">
            <a:avLst/>
          </a:prstGeom>
        </p:spPr>
      </p:pic>
      <p:sp>
        <p:nvSpPr>
          <p:cNvPr id="7" name="Title 6"/>
          <p:cNvSpPr>
            <a:spLocks noGrp="1"/>
          </p:cNvSpPr>
          <p:nvPr>
            <p:ph type="title"/>
          </p:nvPr>
        </p:nvSpPr>
        <p:spPr>
          <a:xfrm>
            <a:off x="1219200" y="457200"/>
            <a:ext cx="7543800" cy="1200329"/>
          </a:xfrm>
        </p:spPr>
        <p:txBody>
          <a:bodyPr wrap="square" tIns="0" bIns="0" anchor="t" anchorCtr="0">
            <a:noAutofit/>
          </a:bodyPr>
          <a:lstStyle/>
          <a:p>
            <a:pPr algn="ctr"/>
            <a:r>
              <a:rPr lang="en-US" sz="4800" b="1" dirty="0" smtClean="0">
                <a:latin typeface="+mn-lt"/>
              </a:rPr>
              <a:t>Step 4 – Create New Project</a:t>
            </a:r>
            <a:endParaRPr lang="en-US" sz="4800" b="1" dirty="0">
              <a:latin typeface="+mn-lt"/>
            </a:endParaRPr>
          </a:p>
        </p:txBody>
      </p:sp>
      <p:sp>
        <p:nvSpPr>
          <p:cNvPr id="3" name="TextBox 2"/>
          <p:cNvSpPr txBox="1"/>
          <p:nvPr/>
        </p:nvSpPr>
        <p:spPr>
          <a:xfrm>
            <a:off x="609600" y="6096000"/>
            <a:ext cx="7966018" cy="646331"/>
          </a:xfrm>
          <a:prstGeom prst="rect">
            <a:avLst/>
          </a:prstGeom>
          <a:noFill/>
        </p:spPr>
        <p:txBody>
          <a:bodyPr wrap="none" rtlCol="0">
            <a:spAutoFit/>
          </a:bodyPr>
          <a:lstStyle/>
          <a:p>
            <a:pPr algn="ctr"/>
            <a:r>
              <a:rPr lang="en-US" sz="3600" b="1" dirty="0" smtClean="0"/>
              <a:t>Child Development Pathway Consortium</a:t>
            </a:r>
            <a:endParaRPr lang="en-US" sz="3600" b="1" dirty="0"/>
          </a:p>
        </p:txBody>
      </p:sp>
      <p:graphicFrame>
        <p:nvGraphicFramePr>
          <p:cNvPr id="2" name="Table 1"/>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220566305"/>
              </p:ext>
            </p:extLst>
          </p:nvPr>
        </p:nvGraphicFramePr>
        <p:xfrm>
          <a:off x="457200" y="1397000"/>
          <a:ext cx="8229600" cy="3362960"/>
        </p:xfrm>
        <a:graphic>
          <a:graphicData uri="http://schemas.openxmlformats.org/drawingml/2006/table">
            <a:tbl>
              <a:tblPr firstRow="1" bandRow="1">
                <a:tableStyleId>{125E5076-3810-47DD-B79F-674D7AD40C01}</a:tableStyleId>
              </a:tblPr>
              <a:tblGrid>
                <a:gridCol w="822960"/>
                <a:gridCol w="777240"/>
                <a:gridCol w="838200"/>
                <a:gridCol w="853440"/>
                <a:gridCol w="822960"/>
                <a:gridCol w="822960"/>
                <a:gridCol w="822960"/>
                <a:gridCol w="822960"/>
                <a:gridCol w="822960"/>
                <a:gridCol w="822960"/>
              </a:tblGrid>
              <a:tr h="370840">
                <a:tc>
                  <a:txBody>
                    <a:bodyPr/>
                    <a:lstStyle/>
                    <a:p>
                      <a:r>
                        <a:rPr lang="en-US" sz="1100" dirty="0" smtClean="0"/>
                        <a:t>Project</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Increase Access</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Improve Retention</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Incumbent Skills</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Skill</a:t>
                      </a:r>
                      <a:r>
                        <a:rPr lang="en-US" sz="1100" baseline="0" dirty="0" smtClean="0"/>
                        <a:t> Develop.</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ID Career Pathways</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HS Prof </a:t>
                      </a:r>
                      <a:r>
                        <a:rPr lang="en-US" sz="1100" dirty="0" err="1" smtClean="0"/>
                        <a:t>Dev</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College Faculty </a:t>
                      </a:r>
                      <a:r>
                        <a:rPr lang="en-US" sz="1100" dirty="0" err="1" smtClean="0"/>
                        <a:t>Dev</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Enhance Student Success</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Artic. Agree.</a:t>
                      </a:r>
                      <a:endParaRPr lang="en-US" sz="1100" dirty="0"/>
                    </a:p>
                  </a:txBody>
                  <a:tcPr>
                    <a:lnL w="12700" cap="flat" cmpd="sng" algn="ctr">
                      <a:solidFill>
                        <a:srgbClr val="262626"/>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r>
              <a:tr h="370840">
                <a:tc>
                  <a:txBody>
                    <a:bodyPr/>
                    <a:lstStyle/>
                    <a:p>
                      <a:r>
                        <a:rPr lang="en-US" sz="1200" dirty="0" smtClean="0"/>
                        <a:t>P-CAT</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HIGH5</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CAST</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CD COMPASS</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Perkins</a:t>
                      </a:r>
                      <a:r>
                        <a:rPr lang="en-US" sz="1200" baseline="0" dirty="0" smtClean="0"/>
                        <a:t> IV</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Mentor Program</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CDTC</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020647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21478" y="152400"/>
            <a:ext cx="2445488" cy="2286000"/>
          </a:xfrm>
          <a:prstGeom prst="rect">
            <a:avLst/>
          </a:prstGeom>
        </p:spPr>
      </p:pic>
      <p:sp>
        <p:nvSpPr>
          <p:cNvPr id="7" name="Title 6"/>
          <p:cNvSpPr>
            <a:spLocks noGrp="1"/>
          </p:cNvSpPr>
          <p:nvPr>
            <p:ph type="title"/>
          </p:nvPr>
        </p:nvSpPr>
        <p:spPr>
          <a:xfrm>
            <a:off x="1219200" y="457200"/>
            <a:ext cx="7543800" cy="1200329"/>
          </a:xfrm>
        </p:spPr>
        <p:txBody>
          <a:bodyPr wrap="square" tIns="0" bIns="0" anchor="t" anchorCtr="0">
            <a:noAutofit/>
          </a:bodyPr>
          <a:lstStyle/>
          <a:p>
            <a:pPr algn="ctr"/>
            <a:r>
              <a:rPr lang="en-US" sz="4800" b="1" dirty="0" smtClean="0">
                <a:latin typeface="+mn-lt"/>
              </a:rPr>
              <a:t>Step 4 – Create New Project</a:t>
            </a:r>
            <a:endParaRPr lang="en-US" sz="4800" b="1" dirty="0">
              <a:latin typeface="+mn-lt"/>
            </a:endParaRPr>
          </a:p>
        </p:txBody>
      </p:sp>
      <p:sp>
        <p:nvSpPr>
          <p:cNvPr id="3" name="TextBox 2"/>
          <p:cNvSpPr txBox="1"/>
          <p:nvPr/>
        </p:nvSpPr>
        <p:spPr>
          <a:xfrm>
            <a:off x="609600" y="6096000"/>
            <a:ext cx="7966018" cy="646331"/>
          </a:xfrm>
          <a:prstGeom prst="rect">
            <a:avLst/>
          </a:prstGeom>
          <a:noFill/>
        </p:spPr>
        <p:txBody>
          <a:bodyPr wrap="none" rtlCol="0">
            <a:spAutoFit/>
          </a:bodyPr>
          <a:lstStyle/>
          <a:p>
            <a:pPr algn="ctr"/>
            <a:r>
              <a:rPr lang="en-US" sz="3600" b="1" dirty="0" smtClean="0"/>
              <a:t>Child Development Pathway Consortium</a:t>
            </a:r>
            <a:endParaRPr lang="en-US" sz="3600" b="1" dirty="0"/>
          </a:p>
        </p:txBody>
      </p:sp>
      <p:graphicFrame>
        <p:nvGraphicFramePr>
          <p:cNvPr id="2" name="Table 1"/>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051455218"/>
              </p:ext>
            </p:extLst>
          </p:nvPr>
        </p:nvGraphicFramePr>
        <p:xfrm>
          <a:off x="457200" y="1397000"/>
          <a:ext cx="8229600" cy="3733800"/>
        </p:xfrm>
        <a:graphic>
          <a:graphicData uri="http://schemas.openxmlformats.org/drawingml/2006/table">
            <a:tbl>
              <a:tblPr firstRow="1" bandRow="1">
                <a:tableStyleId>{125E5076-3810-47DD-B79F-674D7AD40C01}</a:tableStyleId>
              </a:tblPr>
              <a:tblGrid>
                <a:gridCol w="822960"/>
                <a:gridCol w="777240"/>
                <a:gridCol w="838200"/>
                <a:gridCol w="853440"/>
                <a:gridCol w="822960"/>
                <a:gridCol w="822960"/>
                <a:gridCol w="822960"/>
                <a:gridCol w="822960"/>
                <a:gridCol w="822960"/>
                <a:gridCol w="822960"/>
              </a:tblGrid>
              <a:tr h="370840">
                <a:tc>
                  <a:txBody>
                    <a:bodyPr/>
                    <a:lstStyle/>
                    <a:p>
                      <a:r>
                        <a:rPr lang="en-US" sz="1100" dirty="0" smtClean="0"/>
                        <a:t>Project</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Increase Access</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Improve Retention</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Incumbent Skills</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Skill</a:t>
                      </a:r>
                      <a:r>
                        <a:rPr lang="en-US" sz="1100" baseline="0" dirty="0" smtClean="0"/>
                        <a:t> Develop.</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ID Career Pathways</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HS Prof </a:t>
                      </a:r>
                      <a:r>
                        <a:rPr lang="en-US" sz="1100" dirty="0" err="1" smtClean="0"/>
                        <a:t>Dev</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College Faculty </a:t>
                      </a:r>
                      <a:r>
                        <a:rPr lang="en-US" sz="1100" dirty="0" err="1" smtClean="0"/>
                        <a:t>Dev</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Enhance Student Success</a:t>
                      </a:r>
                      <a:endParaRPr lang="en-US" sz="1100" dirty="0"/>
                    </a:p>
                  </a:txBody>
                  <a:tcPr>
                    <a:lnL w="12700" cap="flat" cmpd="sng" algn="ctr">
                      <a:solidFill>
                        <a:srgbClr val="262626"/>
                      </a:solidFill>
                      <a:prstDash val="solid"/>
                      <a:round/>
                      <a:headEnd type="none" w="med" len="med"/>
                      <a:tailEnd type="none" w="med" len="med"/>
                    </a:lnL>
                    <a:lnR w="12700" cap="flat" cmpd="sng" algn="ctr">
                      <a:solidFill>
                        <a:srgbClr val="262626"/>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c>
                  <a:txBody>
                    <a:bodyPr/>
                    <a:lstStyle/>
                    <a:p>
                      <a:r>
                        <a:rPr lang="en-US" sz="1100" dirty="0" smtClean="0"/>
                        <a:t>Artic. Agree.</a:t>
                      </a:r>
                      <a:endParaRPr lang="en-US" sz="1100" dirty="0"/>
                    </a:p>
                  </a:txBody>
                  <a:tcPr>
                    <a:lnL w="12700" cap="flat" cmpd="sng" algn="ctr">
                      <a:solidFill>
                        <a:srgbClr val="262626"/>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srgbClr val="262626"/>
                      </a:solidFill>
                      <a:prstDash val="solid"/>
                      <a:round/>
                      <a:headEnd type="none" w="med" len="med"/>
                      <a:tailEnd type="none" w="med" len="med"/>
                    </a:lnB>
                  </a:tcPr>
                </a:tc>
              </a:tr>
              <a:tr h="370840">
                <a:tc>
                  <a:txBody>
                    <a:bodyPr/>
                    <a:lstStyle/>
                    <a:p>
                      <a:r>
                        <a:rPr lang="en-US" sz="1200" dirty="0" smtClean="0"/>
                        <a:t>P-CAT</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rgbClr val="262626"/>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HIGH5</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CAST</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CD COMPASS</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Perkins</a:t>
                      </a:r>
                      <a:r>
                        <a:rPr lang="en-US" sz="1200" baseline="0" dirty="0" smtClean="0"/>
                        <a:t> IV</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Mentor Program</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CDTC</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sym typeface="Zapf Dingbats"/>
                        </a:rPr>
                        <a:t>✔</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r>
                        <a:rPr lang="en-US" sz="1200" dirty="0" smtClean="0"/>
                        <a:t>CDPC</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ym typeface="Zapf Dingbats"/>
                        </a:rPr>
                        <a:t>✔</a:t>
                      </a:r>
                      <a:endParaRPr lang="en-US"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tr>
            </a:tbl>
          </a:graphicData>
        </a:graphic>
      </p:graphicFrame>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110640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21478" y="152400"/>
            <a:ext cx="2445488" cy="2286000"/>
          </a:xfrm>
          <a:prstGeom prst="rect">
            <a:avLst/>
          </a:prstGeom>
        </p:spPr>
      </p:pic>
      <p:sp>
        <p:nvSpPr>
          <p:cNvPr id="7" name="Title 6"/>
          <p:cNvSpPr>
            <a:spLocks noGrp="1"/>
          </p:cNvSpPr>
          <p:nvPr>
            <p:ph type="title"/>
          </p:nvPr>
        </p:nvSpPr>
        <p:spPr>
          <a:xfrm>
            <a:off x="1219200" y="457200"/>
            <a:ext cx="7543800" cy="1200329"/>
          </a:xfrm>
        </p:spPr>
        <p:txBody>
          <a:bodyPr wrap="square" tIns="0" bIns="0" anchor="t" anchorCtr="0">
            <a:noAutofit/>
          </a:bodyPr>
          <a:lstStyle/>
          <a:p>
            <a:pPr algn="ctr"/>
            <a:r>
              <a:rPr lang="en-US" sz="5400" b="1" dirty="0" smtClean="0">
                <a:latin typeface="+mn-lt"/>
              </a:rPr>
              <a:t>Step 5 – Find Funding</a:t>
            </a:r>
            <a:endParaRPr lang="en-US" sz="5400" b="1" dirty="0">
              <a:latin typeface="+mn-lt"/>
            </a:endParaRPr>
          </a:p>
        </p:txBody>
      </p:sp>
      <p:sp>
        <p:nvSpPr>
          <p:cNvPr id="3" name="TextBox 2"/>
          <p:cNvSpPr txBox="1"/>
          <p:nvPr/>
        </p:nvSpPr>
        <p:spPr>
          <a:xfrm>
            <a:off x="609600" y="6096000"/>
            <a:ext cx="7966018" cy="646331"/>
          </a:xfrm>
          <a:prstGeom prst="rect">
            <a:avLst/>
          </a:prstGeom>
          <a:noFill/>
        </p:spPr>
        <p:txBody>
          <a:bodyPr wrap="none" rtlCol="0">
            <a:spAutoFit/>
          </a:bodyPr>
          <a:lstStyle/>
          <a:p>
            <a:pPr algn="ctr"/>
            <a:r>
              <a:rPr lang="en-US" sz="3600" b="1" dirty="0" smtClean="0"/>
              <a:t>Child Development Pathway Consortium</a:t>
            </a:r>
            <a:endParaRPr lang="en-US" sz="3600" b="1" dirty="0"/>
          </a:p>
        </p:txBody>
      </p:sp>
      <p:sp>
        <p:nvSpPr>
          <p:cNvPr id="4" name="TextBox 3"/>
          <p:cNvSpPr txBox="1"/>
          <p:nvPr/>
        </p:nvSpPr>
        <p:spPr>
          <a:xfrm>
            <a:off x="1447800" y="1828800"/>
            <a:ext cx="4191000" cy="1200329"/>
          </a:xfrm>
          <a:prstGeom prst="rect">
            <a:avLst/>
          </a:prstGeom>
          <a:noFill/>
        </p:spPr>
        <p:txBody>
          <a:bodyPr wrap="square" rtlCol="0">
            <a:spAutoFit/>
          </a:bodyPr>
          <a:lstStyle/>
          <a:p>
            <a:r>
              <a:rPr lang="en-US" sz="3600" dirty="0" smtClean="0"/>
              <a:t>If only money really did fall from the sky…</a:t>
            </a:r>
            <a:endParaRPr lang="en-US" sz="3600" dirty="0"/>
          </a:p>
        </p:txBody>
      </p:sp>
      <p:pic>
        <p:nvPicPr>
          <p:cNvPr id="6" name="Picture 5" descr="money_tree.jpg"/>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0" y="3048000"/>
            <a:ext cx="2954020" cy="2649220"/>
          </a:xfrm>
          <a:prstGeom prst="rect">
            <a:avLst/>
          </a:prstGeom>
          <a:noFill/>
          <a:ln>
            <a:noFill/>
          </a:ln>
        </p:spPr>
      </p:pic>
      <p:sp>
        <p:nvSpPr>
          <p:cNvPr id="8" name="TextBox 7"/>
          <p:cNvSpPr txBox="1"/>
          <p:nvPr/>
        </p:nvSpPr>
        <p:spPr>
          <a:xfrm>
            <a:off x="3505200" y="4038600"/>
            <a:ext cx="3733800" cy="646331"/>
          </a:xfrm>
          <a:prstGeom prst="rect">
            <a:avLst/>
          </a:prstGeom>
          <a:noFill/>
        </p:spPr>
        <p:txBody>
          <a:bodyPr wrap="square" rtlCol="0">
            <a:spAutoFit/>
          </a:bodyPr>
          <a:lstStyle/>
          <a:p>
            <a:r>
              <a:rPr lang="en-US" sz="3600" dirty="0" smtClean="0"/>
              <a:t>Or, grew on trees!</a:t>
            </a:r>
            <a:endParaRPr lang="en-US" sz="3600" dirty="0"/>
          </a:p>
        </p:txBody>
      </p:sp>
      <p:pic>
        <p:nvPicPr>
          <p:cNvPr id="2" name="Picture 1" descr="moneystartabusiness.jp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19800" y="1828800"/>
            <a:ext cx="2362200" cy="1856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858157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LAVC Child Development Department</a:t>
            </a:r>
            <a:endParaRPr lang="en-US" dirty="0"/>
          </a:p>
        </p:txBody>
      </p:sp>
      <p:pic>
        <p:nvPicPr>
          <p:cNvPr id="3" name="Picture 2" descr="deptphoto.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500" y="3200400"/>
            <a:ext cx="9144000" cy="3048000"/>
          </a:xfrm>
          <a:prstGeom prst="rect">
            <a:avLst/>
          </a:prstGeom>
        </p:spPr>
      </p:pic>
      <p:sp>
        <p:nvSpPr>
          <p:cNvPr id="4" name="TextBox 3"/>
          <p:cNvSpPr txBox="1"/>
          <p:nvPr/>
        </p:nvSpPr>
        <p:spPr>
          <a:xfrm>
            <a:off x="1676400" y="1066800"/>
            <a:ext cx="5867400" cy="1938992"/>
          </a:xfrm>
          <a:prstGeom prst="rect">
            <a:avLst/>
          </a:prstGeom>
          <a:noFill/>
        </p:spPr>
        <p:txBody>
          <a:bodyPr wrap="square" rtlCol="0">
            <a:spAutoFit/>
          </a:bodyPr>
          <a:lstStyle/>
          <a:p>
            <a:pPr marL="285750" indent="-285750">
              <a:buFont typeface="Wingdings" charset="2"/>
              <a:buChar char="u"/>
            </a:pPr>
            <a:r>
              <a:rPr lang="en-US" sz="2400" dirty="0" smtClean="0"/>
              <a:t>1,750 students enrolled</a:t>
            </a:r>
          </a:p>
          <a:p>
            <a:pPr marL="285750" indent="-285750">
              <a:buFont typeface="Wingdings" charset="2"/>
              <a:buChar char="u"/>
            </a:pPr>
            <a:endParaRPr lang="en-US" sz="2400" dirty="0" smtClean="0"/>
          </a:p>
          <a:p>
            <a:pPr marL="285750" indent="-285750">
              <a:buFont typeface="Wingdings" charset="2"/>
              <a:buChar char="u"/>
            </a:pPr>
            <a:r>
              <a:rPr lang="en-US" sz="2400" dirty="0" smtClean="0"/>
              <a:t>AA-degree with 5 options</a:t>
            </a:r>
          </a:p>
          <a:p>
            <a:pPr marL="285750" indent="-285750">
              <a:buFont typeface="Wingdings" charset="2"/>
              <a:buChar char="u"/>
            </a:pPr>
            <a:endParaRPr lang="en-US" sz="2400" dirty="0" smtClean="0"/>
          </a:p>
          <a:p>
            <a:pPr marL="285750" indent="-285750">
              <a:buFont typeface="Wingdings" charset="2"/>
              <a:buChar char="u"/>
            </a:pPr>
            <a:r>
              <a:rPr lang="en-US" sz="2400" dirty="0" smtClean="0"/>
              <a:t>6 occupational/skills certificates available</a:t>
            </a:r>
            <a:endParaRPr lang="en-US" sz="2400" dirty="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381703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0" y="76200"/>
            <a:ext cx="2445488" cy="2286000"/>
          </a:xfrm>
          <a:prstGeom prst="rect">
            <a:avLst/>
          </a:prstGeom>
        </p:spPr>
      </p:pic>
      <p:sp>
        <p:nvSpPr>
          <p:cNvPr id="7" name="Title 6"/>
          <p:cNvSpPr>
            <a:spLocks noGrp="1"/>
          </p:cNvSpPr>
          <p:nvPr>
            <p:ph type="title"/>
          </p:nvPr>
        </p:nvSpPr>
        <p:spPr>
          <a:xfrm>
            <a:off x="1219200" y="228600"/>
            <a:ext cx="7543800" cy="1200329"/>
          </a:xfrm>
        </p:spPr>
        <p:txBody>
          <a:bodyPr wrap="square" tIns="0" bIns="0" anchor="t" anchorCtr="0">
            <a:noAutofit/>
          </a:bodyPr>
          <a:lstStyle/>
          <a:p>
            <a:pPr algn="ctr"/>
            <a:r>
              <a:rPr lang="en-US" sz="5400" b="1" dirty="0" smtClean="0">
                <a:latin typeface="+mn-lt"/>
              </a:rPr>
              <a:t>Step 6 – Implementation</a:t>
            </a:r>
            <a:endParaRPr lang="en-US" sz="5400" b="1" dirty="0">
              <a:latin typeface="+mn-lt"/>
            </a:endParaRPr>
          </a:p>
        </p:txBody>
      </p:sp>
      <p:sp>
        <p:nvSpPr>
          <p:cNvPr id="3" name="TextBox 2"/>
          <p:cNvSpPr txBox="1"/>
          <p:nvPr/>
        </p:nvSpPr>
        <p:spPr>
          <a:xfrm>
            <a:off x="609600" y="6096000"/>
            <a:ext cx="7966018" cy="646331"/>
          </a:xfrm>
          <a:prstGeom prst="rect">
            <a:avLst/>
          </a:prstGeom>
          <a:noFill/>
        </p:spPr>
        <p:txBody>
          <a:bodyPr wrap="none" rtlCol="0">
            <a:spAutoFit/>
          </a:bodyPr>
          <a:lstStyle/>
          <a:p>
            <a:pPr algn="ctr"/>
            <a:r>
              <a:rPr lang="en-US" sz="3600" b="1" dirty="0" smtClean="0"/>
              <a:t>Child Development Pathway Consortium</a:t>
            </a:r>
            <a:endParaRPr lang="en-US" sz="3600" b="1" dirty="0"/>
          </a:p>
        </p:txBody>
      </p:sp>
      <p:graphicFrame>
        <p:nvGraphicFramePr>
          <p:cNvPr id="14" name="Diagram 13"/>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060632227"/>
              </p:ext>
            </p:extLst>
          </p:nvPr>
        </p:nvGraphicFramePr>
        <p:xfrm>
          <a:off x="990600" y="1295400"/>
          <a:ext cx="7467600" cy="4267200"/>
        </p:xfrm>
        <a:graphic>
          <a:graphicData uri="http://schemas.openxmlformats.org/drawingml/2006/diagram">
            <a:relIds xmlns:dgm="http://schemas.openxmlformats.org/drawingml/2006/diagram" xmlns:r="http://schemas.openxmlformats.org/officeDocument/2006/relationships" r:dm="rId6" r:lo="rId7" r:qs="rId8" r:cs="rId9"/>
          </a:graphicData>
        </a:graphic>
      </p:graphicFrame>
      <p:sp>
        <p:nvSpPr>
          <p:cNvPr id="2" name="TextBox 1"/>
          <p:cNvSpPr txBox="1"/>
          <p:nvPr/>
        </p:nvSpPr>
        <p:spPr>
          <a:xfrm>
            <a:off x="2286000" y="1219200"/>
            <a:ext cx="1083425"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Pathways</a:t>
            </a:r>
            <a:endParaRPr lang="en-US" dirty="0"/>
          </a:p>
        </p:txBody>
      </p:sp>
      <p:sp>
        <p:nvSpPr>
          <p:cNvPr id="4" name="TextBox 3"/>
          <p:cNvSpPr txBox="1"/>
          <p:nvPr/>
        </p:nvSpPr>
        <p:spPr>
          <a:xfrm>
            <a:off x="5486400" y="1219200"/>
            <a:ext cx="93509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Pipeline</a:t>
            </a:r>
            <a:endParaRPr lang="en-US" dirty="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085495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62000" y="5943599"/>
            <a:ext cx="7543800" cy="914401"/>
          </a:xfrm>
        </p:spPr>
        <p:txBody>
          <a:bodyPr wrap="square" tIns="0" bIns="0" anchor="t" anchorCtr="0">
            <a:noAutofit/>
          </a:bodyPr>
          <a:lstStyle/>
          <a:p>
            <a:pPr algn="ctr"/>
            <a:r>
              <a:rPr lang="en-US" sz="5400" b="1" dirty="0" smtClean="0">
                <a:latin typeface="+mn-lt"/>
              </a:rPr>
              <a:t>Step 6 – Implementation</a:t>
            </a:r>
            <a:endParaRPr lang="en-US" sz="5400" b="1" dirty="0">
              <a:latin typeface="+mn-lt"/>
            </a:endParaRPr>
          </a:p>
        </p:txBody>
      </p:sp>
      <p:sp>
        <p:nvSpPr>
          <p:cNvPr id="2" name="TextBox 1"/>
          <p:cNvSpPr txBox="1"/>
          <p:nvPr/>
        </p:nvSpPr>
        <p:spPr>
          <a:xfrm>
            <a:off x="0" y="228600"/>
            <a:ext cx="9144000" cy="646331"/>
          </a:xfrm>
          <a:prstGeom prst="rect">
            <a:avLst/>
          </a:prstGeom>
          <a:solidFill>
            <a:schemeClr val="accent2"/>
          </a:solidFill>
        </p:spPr>
        <p:txBody>
          <a:bodyPr wrap="square" rtlCol="0">
            <a:spAutoFit/>
          </a:bodyPr>
          <a:lstStyle/>
          <a:p>
            <a:r>
              <a:rPr lang="en-US" sz="3600" dirty="0" smtClean="0"/>
              <a:t> </a:t>
            </a:r>
            <a:r>
              <a:rPr lang="en-US" sz="3200" b="1" dirty="0" smtClean="0"/>
              <a:t>Articulation – What does it mean?</a:t>
            </a:r>
          </a:p>
        </p:txBody>
      </p:sp>
      <p:sp>
        <p:nvSpPr>
          <p:cNvPr id="4" name="TextBox 3"/>
          <p:cNvSpPr txBox="1"/>
          <p:nvPr/>
        </p:nvSpPr>
        <p:spPr>
          <a:xfrm>
            <a:off x="0" y="914400"/>
            <a:ext cx="9144000" cy="152400"/>
          </a:xfrm>
          <a:prstGeom prst="rect">
            <a:avLst/>
          </a:prstGeom>
          <a:solidFill>
            <a:schemeClr val="tx1"/>
          </a:solidFill>
        </p:spPr>
        <p:txBody>
          <a:bodyPr wrap="square" rtlCol="0">
            <a:spAutoFit/>
          </a:bodyPr>
          <a:lstStyle/>
          <a:p>
            <a:endParaRPr lang="en-US" dirty="0"/>
          </a:p>
        </p:txBody>
      </p:sp>
      <p:sp>
        <p:nvSpPr>
          <p:cNvPr id="3" name="TextBox 2"/>
          <p:cNvSpPr txBox="1"/>
          <p:nvPr/>
        </p:nvSpPr>
        <p:spPr>
          <a:xfrm>
            <a:off x="4267200" y="2286000"/>
            <a:ext cx="4724400" cy="2215991"/>
          </a:xfrm>
          <a:prstGeom prst="rect">
            <a:avLst/>
          </a:prstGeom>
          <a:noFill/>
        </p:spPr>
        <p:txBody>
          <a:bodyPr wrap="square" rtlCol="0">
            <a:spAutoFit/>
          </a:bodyPr>
          <a:lstStyle/>
          <a:p>
            <a:pPr algn="ctr"/>
            <a:r>
              <a:rPr lang="en-US" sz="2400" dirty="0" smtClean="0">
                <a:ea typeface="ＭＳ Ｐゴシック" charset="0"/>
                <a:cs typeface="ＭＳ Ｐゴシック" charset="0"/>
              </a:rPr>
              <a:t>Create </a:t>
            </a:r>
            <a:r>
              <a:rPr lang="en-US" sz="2400" dirty="0">
                <a:ea typeface="ＭＳ Ｐゴシック" charset="0"/>
                <a:cs typeface="ＭＳ Ｐゴシック" charset="0"/>
              </a:rPr>
              <a:t>an agreement between a HS and a Community College that lays out equivalency, dual credits and policies for the articulated programs.  </a:t>
            </a:r>
          </a:p>
          <a:p>
            <a:endParaRPr lang="en-US" dirty="0"/>
          </a:p>
        </p:txBody>
      </p:sp>
      <p:pic>
        <p:nvPicPr>
          <p:cNvPr id="6" name="Picture 5" descr="handshake.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800" y="1828800"/>
            <a:ext cx="3810000"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8431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62000" y="5943599"/>
            <a:ext cx="7543800" cy="914401"/>
          </a:xfrm>
        </p:spPr>
        <p:txBody>
          <a:bodyPr wrap="square" tIns="0" bIns="0" anchor="t" anchorCtr="0">
            <a:noAutofit/>
          </a:bodyPr>
          <a:lstStyle/>
          <a:p>
            <a:pPr algn="ctr"/>
            <a:r>
              <a:rPr lang="en-US" sz="5400" b="1" dirty="0" smtClean="0">
                <a:latin typeface="+mn-lt"/>
              </a:rPr>
              <a:t>Step 6 – Implementation</a:t>
            </a:r>
            <a:endParaRPr lang="en-US" sz="5400" b="1" dirty="0">
              <a:latin typeface="+mn-lt"/>
            </a:endParaRPr>
          </a:p>
        </p:txBody>
      </p:sp>
      <p:sp>
        <p:nvSpPr>
          <p:cNvPr id="2" name="TextBox 1"/>
          <p:cNvSpPr txBox="1"/>
          <p:nvPr/>
        </p:nvSpPr>
        <p:spPr>
          <a:xfrm>
            <a:off x="0" y="228600"/>
            <a:ext cx="9144000" cy="646331"/>
          </a:xfrm>
          <a:prstGeom prst="rect">
            <a:avLst/>
          </a:prstGeom>
          <a:solidFill>
            <a:schemeClr val="accent2"/>
          </a:solidFill>
        </p:spPr>
        <p:txBody>
          <a:bodyPr wrap="square" rtlCol="0">
            <a:spAutoFit/>
          </a:bodyPr>
          <a:lstStyle/>
          <a:p>
            <a:r>
              <a:rPr lang="en-US" sz="3600" dirty="0" smtClean="0"/>
              <a:t> </a:t>
            </a:r>
            <a:r>
              <a:rPr lang="en-US" sz="3200" b="1" dirty="0" smtClean="0"/>
              <a:t>Articulation – Why should we do it?</a:t>
            </a:r>
          </a:p>
        </p:txBody>
      </p:sp>
      <p:sp>
        <p:nvSpPr>
          <p:cNvPr id="4" name="TextBox 3"/>
          <p:cNvSpPr txBox="1"/>
          <p:nvPr/>
        </p:nvSpPr>
        <p:spPr>
          <a:xfrm>
            <a:off x="0" y="914400"/>
            <a:ext cx="9144000" cy="152400"/>
          </a:xfrm>
          <a:prstGeom prst="rect">
            <a:avLst/>
          </a:prstGeom>
          <a:solidFill>
            <a:schemeClr val="tx1"/>
          </a:solidFill>
        </p:spPr>
        <p:txBody>
          <a:bodyPr wrap="square" rtlCol="0">
            <a:spAutoFit/>
          </a:bodyPr>
          <a:lstStyle/>
          <a:p>
            <a:endParaRPr lang="en-US" dirty="0"/>
          </a:p>
        </p:txBody>
      </p:sp>
      <p:pic>
        <p:nvPicPr>
          <p:cNvPr id="5" name="Picture 4" descr="moving forward.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04800" y="2057400"/>
            <a:ext cx="3918224" cy="2527300"/>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4419600" y="1447800"/>
            <a:ext cx="4191000" cy="646331"/>
          </a:xfrm>
          <a:prstGeom prst="rect">
            <a:avLst/>
          </a:prstGeom>
          <a:noFill/>
        </p:spPr>
        <p:txBody>
          <a:bodyPr wrap="square" rtlCol="0">
            <a:spAutoFit/>
          </a:bodyPr>
          <a:lstStyle/>
          <a:p>
            <a:pPr marL="285750" indent="-285750" algn="ctr">
              <a:buFont typeface="Wingdings" charset="2"/>
              <a:buChar char="u"/>
            </a:pPr>
            <a:r>
              <a:rPr lang="en-US" dirty="0" smtClean="0"/>
              <a:t>Students earn college credit for courses taken at HS</a:t>
            </a:r>
            <a:endParaRPr lang="en-US" dirty="0"/>
          </a:p>
        </p:txBody>
      </p:sp>
      <p:sp>
        <p:nvSpPr>
          <p:cNvPr id="8" name="TextBox 7"/>
          <p:cNvSpPr txBox="1"/>
          <p:nvPr/>
        </p:nvSpPr>
        <p:spPr>
          <a:xfrm>
            <a:off x="4419600" y="2971800"/>
            <a:ext cx="2971800" cy="369332"/>
          </a:xfrm>
          <a:prstGeom prst="rect">
            <a:avLst/>
          </a:prstGeom>
          <a:noFill/>
        </p:spPr>
        <p:txBody>
          <a:bodyPr wrap="square" rtlCol="0">
            <a:spAutoFit/>
          </a:bodyPr>
          <a:lstStyle/>
          <a:p>
            <a:pPr marL="285750" indent="-285750">
              <a:buFont typeface="Wingdings" charset="2"/>
              <a:buChar char="u"/>
            </a:pPr>
            <a:r>
              <a:rPr lang="en-US" dirty="0" smtClean="0"/>
              <a:t>Reduces drop-out rate</a:t>
            </a:r>
            <a:endParaRPr lang="en-US" dirty="0"/>
          </a:p>
        </p:txBody>
      </p:sp>
      <p:sp>
        <p:nvSpPr>
          <p:cNvPr id="9" name="TextBox 8"/>
          <p:cNvSpPr txBox="1"/>
          <p:nvPr/>
        </p:nvSpPr>
        <p:spPr>
          <a:xfrm>
            <a:off x="4876800" y="3733800"/>
            <a:ext cx="3429000" cy="369332"/>
          </a:xfrm>
          <a:prstGeom prst="rect">
            <a:avLst/>
          </a:prstGeom>
          <a:noFill/>
        </p:spPr>
        <p:txBody>
          <a:bodyPr wrap="square" rtlCol="0">
            <a:spAutoFit/>
          </a:bodyPr>
          <a:lstStyle/>
          <a:p>
            <a:pPr marL="285750" indent="-285750">
              <a:buFont typeface="Wingdings" charset="2"/>
              <a:buChar char="u"/>
            </a:pPr>
            <a:r>
              <a:rPr lang="en-US" dirty="0" smtClean="0"/>
              <a:t>Eliminates course duplication</a:t>
            </a:r>
            <a:endParaRPr lang="en-US" dirty="0"/>
          </a:p>
        </p:txBody>
      </p:sp>
      <p:sp>
        <p:nvSpPr>
          <p:cNvPr id="10" name="TextBox 9"/>
          <p:cNvSpPr txBox="1"/>
          <p:nvPr/>
        </p:nvSpPr>
        <p:spPr>
          <a:xfrm>
            <a:off x="4419600" y="4572000"/>
            <a:ext cx="3657600" cy="646331"/>
          </a:xfrm>
          <a:prstGeom prst="rect">
            <a:avLst/>
          </a:prstGeom>
          <a:noFill/>
        </p:spPr>
        <p:txBody>
          <a:bodyPr wrap="square" rtlCol="0">
            <a:spAutoFit/>
          </a:bodyPr>
          <a:lstStyle/>
          <a:p>
            <a:pPr marL="285750" indent="-285750" algn="ctr">
              <a:buFont typeface="Wingdings" charset="2"/>
              <a:buChar char="u"/>
            </a:pPr>
            <a:r>
              <a:rPr lang="en-US" dirty="0" smtClean="0"/>
              <a:t>Reduces the cost of education for students and state</a:t>
            </a:r>
            <a:endParaRPr lang="en-US" dirty="0"/>
          </a:p>
        </p:txBody>
      </p:sp>
      <p:sp>
        <p:nvSpPr>
          <p:cNvPr id="11" name="TextBox 10"/>
          <p:cNvSpPr txBox="1"/>
          <p:nvPr/>
        </p:nvSpPr>
        <p:spPr>
          <a:xfrm>
            <a:off x="4876800" y="2286000"/>
            <a:ext cx="4114800" cy="369332"/>
          </a:xfrm>
          <a:prstGeom prst="rect">
            <a:avLst/>
          </a:prstGeom>
          <a:noFill/>
        </p:spPr>
        <p:txBody>
          <a:bodyPr wrap="square" rtlCol="0">
            <a:spAutoFit/>
          </a:bodyPr>
          <a:lstStyle/>
          <a:p>
            <a:pPr marL="285750" indent="-285750">
              <a:buFont typeface="Wingdings" charset="2"/>
              <a:buChar char="u"/>
            </a:pPr>
            <a:r>
              <a:rPr lang="en-US" dirty="0" smtClean="0"/>
              <a:t>Increases likelihood of going to college</a:t>
            </a:r>
            <a:endParaRPr lang="en-US" dirty="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959863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6" grpId="0"/>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62000" y="5943599"/>
            <a:ext cx="7543800" cy="914401"/>
          </a:xfrm>
        </p:spPr>
        <p:txBody>
          <a:bodyPr wrap="square" tIns="0" bIns="0" anchor="t" anchorCtr="0">
            <a:noAutofit/>
          </a:bodyPr>
          <a:lstStyle/>
          <a:p>
            <a:pPr algn="ctr"/>
            <a:r>
              <a:rPr lang="en-US" sz="5400" b="1" dirty="0" smtClean="0">
                <a:latin typeface="+mn-lt"/>
              </a:rPr>
              <a:t>Step 6 – Implementation</a:t>
            </a:r>
            <a:endParaRPr lang="en-US" sz="5400" b="1" dirty="0">
              <a:latin typeface="+mn-lt"/>
            </a:endParaRPr>
          </a:p>
        </p:txBody>
      </p:sp>
      <p:sp>
        <p:nvSpPr>
          <p:cNvPr id="2" name="TextBox 1"/>
          <p:cNvSpPr txBox="1"/>
          <p:nvPr/>
        </p:nvSpPr>
        <p:spPr>
          <a:xfrm>
            <a:off x="0" y="228600"/>
            <a:ext cx="9144000" cy="646331"/>
          </a:xfrm>
          <a:prstGeom prst="rect">
            <a:avLst/>
          </a:prstGeom>
          <a:solidFill>
            <a:schemeClr val="accent2"/>
          </a:solidFill>
        </p:spPr>
        <p:txBody>
          <a:bodyPr wrap="square" rtlCol="0">
            <a:spAutoFit/>
          </a:bodyPr>
          <a:lstStyle/>
          <a:p>
            <a:r>
              <a:rPr lang="en-US" sz="3600" dirty="0" smtClean="0"/>
              <a:t> </a:t>
            </a:r>
            <a:r>
              <a:rPr lang="en-US" sz="3200" b="1" dirty="0" smtClean="0"/>
              <a:t>Articulation – How to do it…</a:t>
            </a:r>
          </a:p>
        </p:txBody>
      </p:sp>
      <p:sp>
        <p:nvSpPr>
          <p:cNvPr id="4" name="TextBox 3"/>
          <p:cNvSpPr txBox="1"/>
          <p:nvPr/>
        </p:nvSpPr>
        <p:spPr>
          <a:xfrm>
            <a:off x="0" y="914400"/>
            <a:ext cx="9144000" cy="152400"/>
          </a:xfrm>
          <a:prstGeom prst="rect">
            <a:avLst/>
          </a:prstGeom>
          <a:solidFill>
            <a:schemeClr val="tx1"/>
          </a:solidFill>
        </p:spPr>
        <p:txBody>
          <a:bodyPr wrap="square" rtlCol="0">
            <a:spAutoFit/>
          </a:bodyPr>
          <a:lstStyle/>
          <a:p>
            <a:endParaRPr lang="en-US" dirty="0"/>
          </a:p>
        </p:txBody>
      </p:sp>
      <p:sp>
        <p:nvSpPr>
          <p:cNvPr id="3" name="TextBox 2"/>
          <p:cNvSpPr txBox="1"/>
          <p:nvPr/>
        </p:nvSpPr>
        <p:spPr>
          <a:xfrm>
            <a:off x="3581400" y="1905000"/>
            <a:ext cx="5291149" cy="2677656"/>
          </a:xfrm>
          <a:prstGeom prst="rect">
            <a:avLst/>
          </a:prstGeom>
          <a:noFill/>
        </p:spPr>
        <p:txBody>
          <a:bodyPr wrap="square" rtlCol="0">
            <a:spAutoFit/>
          </a:bodyPr>
          <a:lstStyle/>
          <a:p>
            <a:pPr marL="342900" indent="-342900">
              <a:buClr>
                <a:schemeClr val="tx1"/>
              </a:buClr>
              <a:buFont typeface="Wingdings" charset="2"/>
              <a:buChar char="u"/>
            </a:pPr>
            <a:r>
              <a:rPr lang="en-US" sz="2400" dirty="0">
                <a:ea typeface="ＭＳ Ｐゴシック" charset="0"/>
                <a:cs typeface="ＭＳ Ｐゴシック" charset="0"/>
              </a:rPr>
              <a:t>HS and Community College faculty work on aligning the </a:t>
            </a:r>
            <a:r>
              <a:rPr lang="en-US" sz="2400" dirty="0" smtClean="0">
                <a:ea typeface="ＭＳ Ｐゴシック" charset="0"/>
                <a:cs typeface="ＭＳ Ｐゴシック" charset="0"/>
              </a:rPr>
              <a:t>curriculum</a:t>
            </a:r>
          </a:p>
          <a:p>
            <a:pPr marL="342900" indent="-342900">
              <a:buClr>
                <a:schemeClr val="tx1"/>
              </a:buClr>
              <a:buFont typeface="Wingdings" charset="2"/>
              <a:buChar char="u"/>
            </a:pPr>
            <a:endParaRPr lang="en-US" sz="2400" dirty="0">
              <a:ea typeface="ＭＳ Ｐゴシック" charset="0"/>
              <a:cs typeface="ＭＳ Ｐゴシック" charset="0"/>
            </a:endParaRPr>
          </a:p>
          <a:p>
            <a:pPr marL="342900" indent="-342900">
              <a:buClr>
                <a:schemeClr val="tx1"/>
              </a:buClr>
              <a:buFont typeface="Wingdings" charset="2"/>
              <a:buChar char="u"/>
            </a:pPr>
            <a:r>
              <a:rPr lang="en-US" sz="2400" dirty="0">
                <a:ea typeface="ＭＳ Ｐゴシック" charset="0"/>
                <a:cs typeface="ＭＳ Ｐゴシック" charset="0"/>
              </a:rPr>
              <a:t>When it is approved by the HS and Community College, HS students take the designated class at the HS during the school year</a:t>
            </a:r>
          </a:p>
        </p:txBody>
      </p:sp>
      <p:pic>
        <p:nvPicPr>
          <p:cNvPr id="5" name="Picture 4" descr="mtdev.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981200"/>
            <a:ext cx="3149600" cy="2362200"/>
          </a:xfrm>
          <a:prstGeom prst="rect">
            <a:avLst/>
          </a:prstGeom>
          <a:ln w="12700" cmpd="sng">
            <a:solidFill>
              <a:schemeClr val="tx1"/>
            </a:solidFill>
          </a:ln>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605581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62000" y="5943599"/>
            <a:ext cx="7543800" cy="914401"/>
          </a:xfrm>
        </p:spPr>
        <p:txBody>
          <a:bodyPr wrap="square" tIns="0" bIns="0" anchor="t" anchorCtr="0">
            <a:noAutofit/>
          </a:bodyPr>
          <a:lstStyle/>
          <a:p>
            <a:pPr algn="ctr"/>
            <a:r>
              <a:rPr lang="en-US" sz="5400" b="1" dirty="0" smtClean="0">
                <a:latin typeface="+mn-lt"/>
              </a:rPr>
              <a:t>Step 6 – Implementation</a:t>
            </a:r>
            <a:endParaRPr lang="en-US" sz="5400" b="1" dirty="0">
              <a:latin typeface="+mn-lt"/>
            </a:endParaRPr>
          </a:p>
        </p:txBody>
      </p:sp>
      <p:sp>
        <p:nvSpPr>
          <p:cNvPr id="2" name="TextBox 1"/>
          <p:cNvSpPr txBox="1"/>
          <p:nvPr/>
        </p:nvSpPr>
        <p:spPr>
          <a:xfrm>
            <a:off x="0" y="228600"/>
            <a:ext cx="9144000" cy="646331"/>
          </a:xfrm>
          <a:prstGeom prst="rect">
            <a:avLst/>
          </a:prstGeom>
          <a:solidFill>
            <a:schemeClr val="accent2"/>
          </a:solidFill>
        </p:spPr>
        <p:txBody>
          <a:bodyPr wrap="square" rtlCol="0">
            <a:spAutoFit/>
          </a:bodyPr>
          <a:lstStyle/>
          <a:p>
            <a:r>
              <a:rPr lang="en-US" sz="3600" dirty="0" smtClean="0"/>
              <a:t> </a:t>
            </a:r>
            <a:r>
              <a:rPr lang="en-US" sz="3600" b="1" dirty="0" smtClean="0"/>
              <a:t>Classes – LAVC Example</a:t>
            </a:r>
          </a:p>
        </p:txBody>
      </p:sp>
      <p:sp>
        <p:nvSpPr>
          <p:cNvPr id="4" name="TextBox 3"/>
          <p:cNvSpPr txBox="1"/>
          <p:nvPr/>
        </p:nvSpPr>
        <p:spPr>
          <a:xfrm>
            <a:off x="0" y="914400"/>
            <a:ext cx="9144000" cy="152400"/>
          </a:xfrm>
          <a:prstGeom prst="rect">
            <a:avLst/>
          </a:prstGeom>
          <a:solidFill>
            <a:schemeClr val="tx1"/>
          </a:solidFill>
        </p:spPr>
        <p:txBody>
          <a:bodyPr wrap="square" rtlCol="0">
            <a:spAutoFit/>
          </a:bodyPr>
          <a:lstStyle/>
          <a:p>
            <a:endParaRPr lang="en-US" dirty="0"/>
          </a:p>
        </p:txBody>
      </p:sp>
      <p:graphicFrame>
        <p:nvGraphicFramePr>
          <p:cNvPr id="10" name="Diagram 9"/>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16963242"/>
              </p:ext>
            </p:extLst>
          </p:nvPr>
        </p:nvGraphicFramePr>
        <p:xfrm>
          <a:off x="2362200" y="3429000"/>
          <a:ext cx="6553200" cy="1969770"/>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graphicFrame>
        <p:nvGraphicFramePr>
          <p:cNvPr id="9" name="Diagram 8"/>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226989"/>
              </p:ext>
            </p:extLst>
          </p:nvPr>
        </p:nvGraphicFramePr>
        <p:xfrm>
          <a:off x="228600" y="1371600"/>
          <a:ext cx="7635424" cy="1661993"/>
        </p:xfrm>
        <a:graphic>
          <a:graphicData uri="http://schemas.openxmlformats.org/drawingml/2006/diagram">
            <a: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101145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Graphic spid="10" grpId="0">
        <p:bldAsOne/>
      </p:bldGraphic>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62000" y="5943599"/>
            <a:ext cx="7543800" cy="914401"/>
          </a:xfrm>
        </p:spPr>
        <p:txBody>
          <a:bodyPr wrap="square" tIns="0" bIns="0" anchor="t" anchorCtr="0">
            <a:noAutofit/>
          </a:bodyPr>
          <a:lstStyle/>
          <a:p>
            <a:pPr algn="ctr"/>
            <a:r>
              <a:rPr lang="en-US" sz="5400" b="1" dirty="0" smtClean="0">
                <a:latin typeface="+mn-lt"/>
              </a:rPr>
              <a:t>Step 6 – Implementation</a:t>
            </a:r>
            <a:endParaRPr lang="en-US" sz="5400" b="1" dirty="0">
              <a:latin typeface="+mn-lt"/>
            </a:endParaRPr>
          </a:p>
        </p:txBody>
      </p:sp>
      <p:sp>
        <p:nvSpPr>
          <p:cNvPr id="2" name="TextBox 1"/>
          <p:cNvSpPr txBox="1"/>
          <p:nvPr/>
        </p:nvSpPr>
        <p:spPr>
          <a:xfrm>
            <a:off x="0" y="228600"/>
            <a:ext cx="9144000" cy="646331"/>
          </a:xfrm>
          <a:prstGeom prst="rect">
            <a:avLst/>
          </a:prstGeom>
          <a:solidFill>
            <a:schemeClr val="accent2"/>
          </a:solidFill>
        </p:spPr>
        <p:txBody>
          <a:bodyPr wrap="square" rtlCol="0">
            <a:spAutoFit/>
          </a:bodyPr>
          <a:lstStyle/>
          <a:p>
            <a:r>
              <a:rPr lang="en-US" sz="3600" dirty="0" smtClean="0"/>
              <a:t> </a:t>
            </a:r>
            <a:r>
              <a:rPr lang="en-US" sz="3600" b="1" dirty="0" smtClean="0"/>
              <a:t>Student Support</a:t>
            </a:r>
          </a:p>
        </p:txBody>
      </p:sp>
      <p:sp>
        <p:nvSpPr>
          <p:cNvPr id="4" name="TextBox 3"/>
          <p:cNvSpPr txBox="1"/>
          <p:nvPr/>
        </p:nvSpPr>
        <p:spPr>
          <a:xfrm>
            <a:off x="0" y="914400"/>
            <a:ext cx="9144000" cy="152400"/>
          </a:xfrm>
          <a:prstGeom prst="rect">
            <a:avLst/>
          </a:prstGeom>
          <a:solidFill>
            <a:schemeClr val="tx1"/>
          </a:solidFill>
        </p:spPr>
        <p:txBody>
          <a:bodyPr wrap="square" rtlCol="0">
            <a:spAutoFit/>
          </a:bodyPr>
          <a:lstStyle/>
          <a:p>
            <a:endParaRPr lang="en-US" dirty="0"/>
          </a:p>
        </p:txBody>
      </p:sp>
      <p:graphicFrame>
        <p:nvGraphicFramePr>
          <p:cNvPr id="9" name="Diagram 8"/>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405447694"/>
              </p:ext>
            </p:extLst>
          </p:nvPr>
        </p:nvGraphicFramePr>
        <p:xfrm>
          <a:off x="304800" y="152400"/>
          <a:ext cx="8534400" cy="5257800"/>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sp>
        <p:nvSpPr>
          <p:cNvPr id="10" name="TextBox 9"/>
          <p:cNvSpPr txBox="1"/>
          <p:nvPr/>
        </p:nvSpPr>
        <p:spPr>
          <a:xfrm>
            <a:off x="914400" y="4572000"/>
            <a:ext cx="6972300" cy="923330"/>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solidFill>
                  <a:schemeClr val="tx1"/>
                </a:solidFill>
              </a:rPr>
              <a:t>Students enrolled in articulated courses with LAVC will also have access to all campus student services, including free tutoring services, access to the Health </a:t>
            </a:r>
            <a:r>
              <a:rPr lang="en-US" dirty="0" smtClean="0">
                <a:solidFill>
                  <a:schemeClr val="tx1"/>
                </a:solidFill>
              </a:rPr>
              <a:t>Center, and computer labs.</a:t>
            </a:r>
            <a:endParaRPr lang="en-US" dirty="0">
              <a:solidFill>
                <a:schemeClr val="tx1"/>
              </a:solidFill>
            </a:endParaRPr>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1415041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10" grpId="0"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62000" y="5943599"/>
            <a:ext cx="7543800" cy="914401"/>
          </a:xfrm>
        </p:spPr>
        <p:txBody>
          <a:bodyPr wrap="square" tIns="0" bIns="0" anchor="t" anchorCtr="0">
            <a:noAutofit/>
          </a:bodyPr>
          <a:lstStyle/>
          <a:p>
            <a:pPr algn="ctr"/>
            <a:r>
              <a:rPr lang="en-US" sz="5400" b="1" dirty="0" smtClean="0">
                <a:latin typeface="+mn-lt"/>
              </a:rPr>
              <a:t>Step 6 – Implementation</a:t>
            </a:r>
            <a:endParaRPr lang="en-US" sz="5400" b="1" dirty="0">
              <a:latin typeface="+mn-lt"/>
            </a:endParaRPr>
          </a:p>
        </p:txBody>
      </p:sp>
      <p:sp>
        <p:nvSpPr>
          <p:cNvPr id="2" name="TextBox 1"/>
          <p:cNvSpPr txBox="1"/>
          <p:nvPr/>
        </p:nvSpPr>
        <p:spPr>
          <a:xfrm>
            <a:off x="0" y="228600"/>
            <a:ext cx="9144000" cy="646331"/>
          </a:xfrm>
          <a:prstGeom prst="rect">
            <a:avLst/>
          </a:prstGeom>
          <a:solidFill>
            <a:schemeClr val="accent2"/>
          </a:solidFill>
        </p:spPr>
        <p:txBody>
          <a:bodyPr wrap="square" rtlCol="0">
            <a:spAutoFit/>
          </a:bodyPr>
          <a:lstStyle/>
          <a:p>
            <a:r>
              <a:rPr lang="en-US" sz="3600" dirty="0" smtClean="0"/>
              <a:t> </a:t>
            </a:r>
            <a:r>
              <a:rPr lang="en-US" sz="3600" b="1" dirty="0" smtClean="0"/>
              <a:t>Clubs</a:t>
            </a:r>
          </a:p>
        </p:txBody>
      </p:sp>
      <p:sp>
        <p:nvSpPr>
          <p:cNvPr id="4" name="TextBox 3"/>
          <p:cNvSpPr txBox="1"/>
          <p:nvPr/>
        </p:nvSpPr>
        <p:spPr>
          <a:xfrm>
            <a:off x="0" y="914400"/>
            <a:ext cx="9144000" cy="152400"/>
          </a:xfrm>
          <a:prstGeom prst="rect">
            <a:avLst/>
          </a:prstGeom>
          <a:solidFill>
            <a:schemeClr val="tx1"/>
          </a:solidFill>
        </p:spPr>
        <p:txBody>
          <a:bodyPr wrap="square" rtlCol="0">
            <a:spAutoFit/>
          </a:bodyPr>
          <a:lstStyle/>
          <a:p>
            <a:endParaRPr lang="en-US" dirty="0"/>
          </a:p>
        </p:txBody>
      </p:sp>
      <p:pic>
        <p:nvPicPr>
          <p:cNvPr id="6" name="Picture 5" descr="officalembelm.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600" y="1447800"/>
            <a:ext cx="1518314" cy="1524000"/>
          </a:xfrm>
          <a:prstGeom prst="rect">
            <a:avLst/>
          </a:prstGeom>
        </p:spPr>
      </p:pic>
      <p:pic>
        <p:nvPicPr>
          <p:cNvPr id="8" name="Picture 7" descr="first5_logo_fin.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3657600"/>
            <a:ext cx="2286000" cy="1274324"/>
          </a:xfrm>
          <a:prstGeom prst="rect">
            <a:avLst/>
          </a:prstGeom>
        </p:spPr>
      </p:pic>
      <p:pic>
        <p:nvPicPr>
          <p:cNvPr id="5" name="Picture 4" descr="DSCN4685.JPG"/>
          <p:cNvPicPr>
            <a:picLocks noChangeAspect="1"/>
          </p:cNvPicPr>
          <p:nvPr/>
        </p:nvPicPr>
        <p:blipFill>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90800" y="1447800"/>
            <a:ext cx="2819400" cy="2114550"/>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orthographicFront"/>
            <a:lightRig rig="twoPt" dir="t">
              <a:rot lat="0" lon="0" rev="7200000"/>
            </a:lightRig>
          </a:scene3d>
          <a:sp3d>
            <a:bevelT w="25400" h="19050"/>
            <a:contourClr>
              <a:srgbClr val="FFFFFF"/>
            </a:contourClr>
          </a:sp3d>
        </p:spPr>
      </p:pic>
      <p:pic>
        <p:nvPicPr>
          <p:cNvPr id="9" name="Picture 8" descr="DSCN4171.JPG"/>
          <p:cNvPicPr>
            <a:picLocks noChangeAspect="1"/>
          </p:cNvPicPr>
          <p:nvPr/>
        </p:nvPicPr>
        <p:blipFill>
          <a:blip r:embed="rId8"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33800" y="2209800"/>
            <a:ext cx="2743200" cy="2057400"/>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orthographicFront"/>
            <a:lightRig rig="twoPt" dir="t">
              <a:rot lat="0" lon="0" rev="7200000"/>
            </a:lightRig>
          </a:scene3d>
          <a:sp3d>
            <a:bevelT w="25400" h="19050"/>
            <a:contourClr>
              <a:srgbClr val="FFFFFF"/>
            </a:contourClr>
          </a:sp3d>
        </p:spPr>
      </p:pic>
      <p:pic>
        <p:nvPicPr>
          <p:cNvPr id="3" name="Picture 2" descr="DSCN4528.JPG"/>
          <p:cNvPicPr>
            <a:picLocks noChangeAspect="1"/>
          </p:cNvPicPr>
          <p:nvPr/>
        </p:nvPicPr>
        <p:blipFill>
          <a:blip r:embed="rId9"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0" y="3048000"/>
            <a:ext cx="2844800" cy="2133600"/>
          </a:xfrm>
          <a:prstGeom prst="rect">
            <a:avLst/>
          </a:prstGeom>
          <a:solidFill>
            <a:srgbClr val="FFFFFF">
              <a:shade val="85000"/>
            </a:srgbClr>
          </a:solidFill>
          <a:ln w="88900" cap="sq">
            <a:solidFill>
              <a:srgbClr val="FFFFFF"/>
            </a:solidFill>
            <a:miter lim="800000"/>
          </a:ln>
          <a:effectLst>
            <a:outerShdw blurRad="76200" dir="18900000" sy="23000" kx="-1200000" algn="bl" rotWithShape="0">
              <a:prstClr val="black">
                <a:alpha val="20000"/>
              </a:prst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001018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62000" y="5943599"/>
            <a:ext cx="7543800" cy="914401"/>
          </a:xfrm>
        </p:spPr>
        <p:txBody>
          <a:bodyPr wrap="square" tIns="0" bIns="0" anchor="t" anchorCtr="0">
            <a:noAutofit/>
          </a:bodyPr>
          <a:lstStyle/>
          <a:p>
            <a:pPr algn="ctr"/>
            <a:r>
              <a:rPr lang="en-US" sz="5400" b="1" dirty="0" smtClean="0">
                <a:latin typeface="+mn-lt"/>
              </a:rPr>
              <a:t>Step 6 – Implementation</a:t>
            </a:r>
            <a:endParaRPr lang="en-US" sz="5400" b="1" dirty="0">
              <a:latin typeface="+mn-lt"/>
            </a:endParaRPr>
          </a:p>
        </p:txBody>
      </p:sp>
      <p:sp>
        <p:nvSpPr>
          <p:cNvPr id="2" name="TextBox 1"/>
          <p:cNvSpPr txBox="1"/>
          <p:nvPr/>
        </p:nvSpPr>
        <p:spPr>
          <a:xfrm>
            <a:off x="0" y="344269"/>
            <a:ext cx="9144000" cy="646331"/>
          </a:xfrm>
          <a:prstGeom prst="rect">
            <a:avLst/>
          </a:prstGeom>
          <a:solidFill>
            <a:schemeClr val="accent2"/>
          </a:solidFill>
        </p:spPr>
        <p:txBody>
          <a:bodyPr wrap="square" rtlCol="0">
            <a:spAutoFit/>
          </a:bodyPr>
          <a:lstStyle/>
          <a:p>
            <a:r>
              <a:rPr lang="en-US" sz="3600" dirty="0" smtClean="0"/>
              <a:t> </a:t>
            </a:r>
            <a:r>
              <a:rPr lang="en-US" sz="3600" b="1" dirty="0" smtClean="0"/>
              <a:t>Internships &amp;  Job </a:t>
            </a:r>
            <a:r>
              <a:rPr lang="en-US" sz="3600" b="1" dirty="0" smtClean="0"/>
              <a:t>Shadowing </a:t>
            </a:r>
          </a:p>
        </p:txBody>
      </p:sp>
      <p:sp>
        <p:nvSpPr>
          <p:cNvPr id="4" name="TextBox 3"/>
          <p:cNvSpPr txBox="1"/>
          <p:nvPr/>
        </p:nvSpPr>
        <p:spPr>
          <a:xfrm>
            <a:off x="0" y="914400"/>
            <a:ext cx="9144000" cy="152400"/>
          </a:xfrm>
          <a:prstGeom prst="rect">
            <a:avLst/>
          </a:prstGeom>
          <a:solidFill>
            <a:schemeClr val="tx1"/>
          </a:solidFill>
        </p:spPr>
        <p:txBody>
          <a:bodyPr wrap="square" rtlCol="0">
            <a:spAutoFit/>
          </a:bodyPr>
          <a:lstStyle/>
          <a:p>
            <a:endParaRPr lang="en-US" dirty="0"/>
          </a:p>
        </p:txBody>
      </p:sp>
      <p:pic>
        <p:nvPicPr>
          <p:cNvPr id="3" name="Picture 2" descr="DSCN3833.JP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600" y="1447800"/>
            <a:ext cx="2971800" cy="3657600"/>
          </a:xfrm>
          <a:prstGeom prst="round2DiagRect">
            <a:avLst>
              <a:gd name="adj1" fmla="val 16667"/>
              <a:gd name="adj2" fmla="val 0"/>
            </a:avLst>
          </a:prstGeom>
          <a:ln w="88900" cap="sq">
            <a:solidFill>
              <a:srgbClr val="660066"/>
            </a:solidFill>
            <a:miter lim="800000"/>
          </a:ln>
          <a:effectLst>
            <a:outerShdw blurRad="76200" dir="18900000" sy="23000" kx="-1200000" algn="bl" rotWithShape="0">
              <a:prstClr val="black">
                <a:alpha val="20000"/>
              </a:prstClr>
            </a:outerShdw>
          </a:effectLst>
        </p:spPr>
      </p:pic>
      <p:pic>
        <p:nvPicPr>
          <p:cNvPr id="6" name="Picture 5"/>
          <p:cNvPicPr>
            <a:picLocks noChangeAspect="1"/>
          </p:cNvPicPr>
          <p:nvPr/>
        </p:nvPicPr>
        <p:blipFill>
          <a:blip r:embed="rId6"/>
          <a:stretch>
            <a:fillRect/>
          </a:stretch>
        </p:blipFill>
        <p:spPr>
          <a:xfrm>
            <a:off x="3962400" y="1447800"/>
            <a:ext cx="4626732" cy="3657600"/>
          </a:xfrm>
          <a:prstGeom prst="round2DiagRect">
            <a:avLst>
              <a:gd name="adj1" fmla="val 16667"/>
              <a:gd name="adj2" fmla="val 0"/>
            </a:avLst>
          </a:prstGeom>
          <a:ln w="88900" cap="sq">
            <a:solidFill>
              <a:schemeClr val="accent1"/>
            </a:solidFill>
            <a:miter lim="800000"/>
          </a:ln>
          <a:effectLst>
            <a:outerShdw blurRad="76200" dir="18900000" sy="23000" kx="-1200000" algn="bl" rotWithShape="0">
              <a:prstClr val="black">
                <a:alpha val="20000"/>
              </a:prstClr>
            </a:outerShdw>
          </a:effectLst>
        </p:spPr>
      </p:pic>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592291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900">
        <p14:glitter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762000" y="5943599"/>
            <a:ext cx="7543800" cy="914401"/>
          </a:xfrm>
        </p:spPr>
        <p:txBody>
          <a:bodyPr wrap="square" tIns="0" bIns="0" anchor="t" anchorCtr="0">
            <a:noAutofit/>
          </a:bodyPr>
          <a:lstStyle/>
          <a:p>
            <a:pPr algn="ctr"/>
            <a:r>
              <a:rPr lang="en-US" sz="5400" b="1" dirty="0" smtClean="0">
                <a:latin typeface="+mn-lt"/>
              </a:rPr>
              <a:t>Step 6 – Implementation</a:t>
            </a:r>
            <a:endParaRPr lang="en-US" sz="5400" b="1" dirty="0">
              <a:latin typeface="+mn-lt"/>
            </a:endParaRPr>
          </a:p>
        </p:txBody>
      </p:sp>
      <p:sp>
        <p:nvSpPr>
          <p:cNvPr id="2" name="TextBox 1"/>
          <p:cNvSpPr txBox="1"/>
          <p:nvPr/>
        </p:nvSpPr>
        <p:spPr>
          <a:xfrm>
            <a:off x="0" y="228600"/>
            <a:ext cx="9144000" cy="646331"/>
          </a:xfrm>
          <a:prstGeom prst="rect">
            <a:avLst/>
          </a:prstGeom>
          <a:solidFill>
            <a:schemeClr val="accent2"/>
          </a:solidFill>
        </p:spPr>
        <p:txBody>
          <a:bodyPr wrap="square" rtlCol="0">
            <a:spAutoFit/>
          </a:bodyPr>
          <a:lstStyle/>
          <a:p>
            <a:r>
              <a:rPr lang="en-US" sz="3600" dirty="0" smtClean="0"/>
              <a:t> </a:t>
            </a:r>
            <a:r>
              <a:rPr lang="en-US" sz="3600" b="1" dirty="0" smtClean="0"/>
              <a:t>Program of Study </a:t>
            </a:r>
          </a:p>
        </p:txBody>
      </p:sp>
      <p:sp>
        <p:nvSpPr>
          <p:cNvPr id="4" name="TextBox 3"/>
          <p:cNvSpPr txBox="1"/>
          <p:nvPr/>
        </p:nvSpPr>
        <p:spPr>
          <a:xfrm>
            <a:off x="0" y="914400"/>
            <a:ext cx="9144000" cy="152400"/>
          </a:xfrm>
          <a:prstGeom prst="rect">
            <a:avLst/>
          </a:prstGeom>
          <a:solidFill>
            <a:schemeClr val="tx1"/>
          </a:solidFill>
        </p:spPr>
        <p:txBody>
          <a:bodyPr wrap="square" rtlCol="0">
            <a:spAutoFit/>
          </a:bodyPr>
          <a:lstStyle/>
          <a:p>
            <a:endParaRPr lang="en-US" dirty="0"/>
          </a:p>
        </p:txBody>
      </p:sp>
      <p:sp>
        <p:nvSpPr>
          <p:cNvPr id="6" name="TextBox 5"/>
          <p:cNvSpPr txBox="1"/>
          <p:nvPr/>
        </p:nvSpPr>
        <p:spPr>
          <a:xfrm>
            <a:off x="3429000" y="1981200"/>
            <a:ext cx="5270500" cy="1200329"/>
          </a:xfrm>
          <a:prstGeom prst="rect">
            <a:avLst/>
          </a:prstGeom>
          <a:effectLst>
            <a:innerShdw blurRad="63500" dist="50800" dir="18900000">
              <a:prstClr val="black">
                <a:alpha val="50000"/>
              </a:prstClr>
            </a:innerShdw>
          </a:effectLst>
          <a:scene3d>
            <a:camera prst="perspective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We are developing a pathway of 2-3 sequential </a:t>
            </a:r>
            <a:r>
              <a:rPr lang="en-US" dirty="0" err="1" smtClean="0"/>
              <a:t>Ch</a:t>
            </a:r>
            <a:r>
              <a:rPr lang="en-US" dirty="0" smtClean="0"/>
              <a:t> </a:t>
            </a:r>
            <a:r>
              <a:rPr lang="en-US" dirty="0" err="1" smtClean="0"/>
              <a:t>Dev</a:t>
            </a:r>
            <a:r>
              <a:rPr lang="en-US" dirty="0" smtClean="0"/>
              <a:t> courses, at each high school, that begins with an introductory-level class and ends in a capstone course.  Dual credit (high school and college) may be possible.</a:t>
            </a:r>
            <a:endParaRPr lang="en-US" dirty="0"/>
          </a:p>
        </p:txBody>
      </p:sp>
      <p:sp>
        <p:nvSpPr>
          <p:cNvPr id="8" name="TextBox 7"/>
          <p:cNvSpPr txBox="1"/>
          <p:nvPr/>
        </p:nvSpPr>
        <p:spPr>
          <a:xfrm>
            <a:off x="3429000" y="3429000"/>
            <a:ext cx="5207000" cy="1200329"/>
          </a:xfrm>
          <a:prstGeom prst="rect">
            <a:avLst/>
          </a:prstGeom>
          <a:effectLst>
            <a:innerShdw blurRad="63500" dist="50800" dir="18900000">
              <a:prstClr val="black">
                <a:alpha val="50000"/>
              </a:prstClr>
            </a:innerShdw>
          </a:effectLst>
          <a:scene3d>
            <a:camera prst="perspectiveFront"/>
            <a:lightRig rig="threePt" dir="t"/>
          </a:scene3d>
          <a:sp3d>
            <a:bevelT/>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solidFill>
                  <a:srgbClr val="262626"/>
                </a:solidFill>
              </a:rPr>
              <a:t>To view a sample curriculum model for child development, or other industries, visit:</a:t>
            </a:r>
          </a:p>
          <a:p>
            <a:r>
              <a:rPr lang="en-US" dirty="0">
                <a:solidFill>
                  <a:srgbClr val="262626"/>
                </a:solidFill>
                <a:hlinkClick r:id="rId5"/>
              </a:rPr>
              <a:t>http://www.cteonline.org</a:t>
            </a:r>
            <a:r>
              <a:rPr lang="en-US" dirty="0" smtClean="0">
                <a:solidFill>
                  <a:srgbClr val="262626"/>
                </a:solidFill>
                <a:hlinkClick r:id="rId5"/>
              </a:rPr>
              <a:t>/</a:t>
            </a:r>
            <a:endParaRPr lang="en-US" dirty="0" smtClean="0">
              <a:solidFill>
                <a:srgbClr val="262626"/>
              </a:solidFill>
            </a:endParaRPr>
          </a:p>
          <a:p>
            <a:endParaRPr lang="en-US" dirty="0"/>
          </a:p>
        </p:txBody>
      </p:sp>
      <p:pic>
        <p:nvPicPr>
          <p:cNvPr id="9" name="Picture 8" descr="Unknown.jpe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981200"/>
            <a:ext cx="3060700" cy="2654300"/>
          </a:xfrm>
          <a:prstGeom prst="rect">
            <a:avLst/>
          </a:prstGeom>
        </p:spPr>
      </p:pic>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390538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stretch>
            <a:fillRect/>
          </a:stretch>
        </p:blipFill>
        <p:spPr>
          <a:xfrm>
            <a:off x="21478" y="152400"/>
            <a:ext cx="2445488" cy="2286000"/>
          </a:xfrm>
          <a:prstGeom prst="rect">
            <a:avLst/>
          </a:prstGeom>
        </p:spPr>
      </p:pic>
      <p:sp>
        <p:nvSpPr>
          <p:cNvPr id="7" name="Title 6"/>
          <p:cNvSpPr>
            <a:spLocks noGrp="1"/>
          </p:cNvSpPr>
          <p:nvPr>
            <p:ph type="title"/>
          </p:nvPr>
        </p:nvSpPr>
        <p:spPr>
          <a:xfrm>
            <a:off x="1219200" y="457200"/>
            <a:ext cx="7543800" cy="1200329"/>
          </a:xfrm>
        </p:spPr>
        <p:txBody>
          <a:bodyPr wrap="square" tIns="0" bIns="0" anchor="t" anchorCtr="0">
            <a:noAutofit/>
          </a:bodyPr>
          <a:lstStyle/>
          <a:p>
            <a:pPr algn="ctr"/>
            <a:r>
              <a:rPr lang="en-US" sz="5400" b="1" dirty="0" smtClean="0">
                <a:latin typeface="+mn-lt"/>
              </a:rPr>
              <a:t>Step 7 – Evaluate</a:t>
            </a:r>
            <a:endParaRPr lang="en-US" sz="5400" b="1" dirty="0">
              <a:latin typeface="+mn-lt"/>
            </a:endParaRPr>
          </a:p>
        </p:txBody>
      </p:sp>
      <p:sp>
        <p:nvSpPr>
          <p:cNvPr id="3" name="TextBox 2"/>
          <p:cNvSpPr txBox="1"/>
          <p:nvPr/>
        </p:nvSpPr>
        <p:spPr>
          <a:xfrm>
            <a:off x="609600" y="6096000"/>
            <a:ext cx="7966018" cy="646331"/>
          </a:xfrm>
          <a:prstGeom prst="rect">
            <a:avLst/>
          </a:prstGeom>
          <a:noFill/>
        </p:spPr>
        <p:txBody>
          <a:bodyPr wrap="none" rtlCol="0">
            <a:spAutoFit/>
          </a:bodyPr>
          <a:lstStyle/>
          <a:p>
            <a:pPr algn="ctr"/>
            <a:r>
              <a:rPr lang="en-US" sz="3600" b="1" dirty="0" smtClean="0"/>
              <a:t>Child Development Pathway Consortium</a:t>
            </a:r>
            <a:endParaRPr lang="en-US" sz="3600" b="1" dirty="0"/>
          </a:p>
        </p:txBody>
      </p:sp>
      <p:sp>
        <p:nvSpPr>
          <p:cNvPr id="2" name="TextBox 1"/>
          <p:cNvSpPr txBox="1"/>
          <p:nvPr/>
        </p:nvSpPr>
        <p:spPr>
          <a:xfrm>
            <a:off x="2895600" y="1524000"/>
            <a:ext cx="3922017" cy="461665"/>
          </a:xfrm>
          <a:prstGeom prst="rect">
            <a:avLst/>
          </a:prstGeom>
          <a:noFill/>
        </p:spPr>
        <p:txBody>
          <a:bodyPr wrap="none" rtlCol="0">
            <a:spAutoFit/>
          </a:bodyPr>
          <a:lstStyle/>
          <a:p>
            <a:r>
              <a:rPr lang="en-US" sz="2400" dirty="0" smtClean="0"/>
              <a:t>What have we learned so far?</a:t>
            </a:r>
            <a:endParaRPr lang="en-US" sz="2400" dirty="0"/>
          </a:p>
        </p:txBody>
      </p:sp>
    </p:spTree>
    <p:custDataLst>
      <p:tags r:id="rId1"/>
    </p:custDataLst>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982040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3600"/>
            <a:ext cx="8382000" cy="2895600"/>
          </a:xfrm>
          <a:solidFill>
            <a:schemeClr val="accent5">
              <a:lumMod val="75000"/>
            </a:schemeClr>
          </a:solidFill>
        </p:spPr>
        <p:txBody>
          <a:bodyPr anchor="t">
            <a:normAutofit fontScale="90000"/>
          </a:bodyPr>
          <a:lstStyle/>
          <a:p>
            <a:pPr algn="ctr"/>
            <a:r>
              <a:rPr lang="en-US" sz="2400" dirty="0" smtClean="0"/>
              <a:t>“</a:t>
            </a:r>
            <a:r>
              <a:rPr lang="en-US" sz="2400" dirty="0"/>
              <a:t>Studies show that children in early education programs are more likely to score higher in reading and math, more likely to graduate from high school and attend college, more likely to hold a job, and more likely to earn more in that job.  For every dollar we invest in these programs, we get nearly $10 back in reduced welfare rolls, fewer health care costs, and less crime.</a:t>
            </a:r>
            <a:r>
              <a:rPr lang="en-US" sz="2400" dirty="0" smtClean="0"/>
              <a:t>”</a:t>
            </a:r>
            <a:br>
              <a:rPr lang="en-US" sz="2400" dirty="0" smtClean="0"/>
            </a:br>
            <a:r>
              <a:rPr lang="en-US" sz="2400" dirty="0"/>
              <a:t/>
            </a:r>
            <a:br>
              <a:rPr lang="en-US" sz="2400" dirty="0"/>
            </a:br>
            <a:r>
              <a:rPr lang="en-US" sz="2400" dirty="0" smtClean="0"/>
              <a:t>-President Barack Obama, March 10, 2009</a:t>
            </a:r>
            <a:r>
              <a:rPr lang="en-US" sz="2400" dirty="0"/>
              <a:t/>
            </a:r>
            <a:br>
              <a:rPr lang="en-US" sz="2400" dirty="0"/>
            </a:br>
            <a:r>
              <a:rPr lang="en-US" sz="2300" dirty="0" smtClean="0"/>
              <a:t>                               </a:t>
            </a:r>
            <a:r>
              <a:rPr lang="en-US" sz="2200" dirty="0"/>
              <a:t/>
            </a:r>
            <a:br>
              <a:rPr lang="en-US" sz="2200" dirty="0"/>
            </a:br>
            <a:r>
              <a:rPr lang="en-US" sz="2000" dirty="0">
                <a:solidFill>
                  <a:prstClr val="white"/>
                </a:solidFill>
              </a:rPr>
              <a:t/>
            </a:r>
            <a:br>
              <a:rPr lang="en-US" sz="2000" dirty="0">
                <a:solidFill>
                  <a:prstClr val="white"/>
                </a:solidFill>
              </a:rPr>
            </a:br>
            <a:endParaRPr lang="en-US" dirty="0"/>
          </a:p>
        </p:txBody>
      </p:sp>
      <p:sp>
        <p:nvSpPr>
          <p:cNvPr id="3" name="Text Placeholder 2"/>
          <p:cNvSpPr>
            <a:spLocks noGrp="1"/>
          </p:cNvSpPr>
          <p:nvPr>
            <p:ph type="body" sz="quarter" idx="14"/>
          </p:nvPr>
        </p:nvSpPr>
        <p:spPr>
          <a:xfrm>
            <a:off x="16933" y="609600"/>
            <a:ext cx="7086600" cy="381000"/>
          </a:xfrm>
        </p:spPr>
        <p:txBody>
          <a:bodyPr/>
          <a:lstStyle/>
          <a:p>
            <a:endParaRPr lang="en-US" dirty="0">
              <a:solidFill>
                <a:prstClr val="white">
                  <a:lumMod val="65000"/>
                </a:prstClr>
              </a:solidFill>
            </a:endParaRPr>
          </a:p>
          <a:p>
            <a:endParaRPr lang="en-US" dirty="0"/>
          </a:p>
        </p:txBody>
      </p:sp>
      <p:sp>
        <p:nvSpPr>
          <p:cNvPr id="5" name="TextBox 4"/>
          <p:cNvSpPr txBox="1"/>
          <p:nvPr/>
        </p:nvSpPr>
        <p:spPr>
          <a:xfrm>
            <a:off x="304800" y="228600"/>
            <a:ext cx="6629400" cy="646331"/>
          </a:xfrm>
          <a:prstGeom prst="rect">
            <a:avLst/>
          </a:prstGeom>
          <a:noFill/>
        </p:spPr>
        <p:txBody>
          <a:bodyPr wrap="square" rtlCol="0">
            <a:spAutoFit/>
          </a:bodyPr>
          <a:lstStyle/>
          <a:p>
            <a:r>
              <a:rPr lang="en-US" sz="3600" dirty="0" smtClean="0"/>
              <a:t>The Importance of Early Education</a:t>
            </a:r>
            <a:endParaRPr lang="en-US" sz="3600"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609600"/>
            <a:ext cx="2895600" cy="1828800"/>
          </a:xfrm>
        </p:spPr>
        <p:txBody>
          <a:bodyPr anchor="ctr">
            <a:noAutofit/>
          </a:bodyPr>
          <a:lstStyle/>
          <a:p>
            <a:r>
              <a:rPr lang="en-US" sz="4400" b="0" dirty="0" smtClean="0"/>
              <a:t>Contact Us:</a:t>
            </a:r>
            <a:endParaRPr lang="en-US" sz="4400" b="0" dirty="0"/>
          </a:p>
        </p:txBody>
      </p:sp>
      <p:sp>
        <p:nvSpPr>
          <p:cNvPr id="2" name="TextBox 1"/>
          <p:cNvSpPr txBox="1"/>
          <p:nvPr/>
        </p:nvSpPr>
        <p:spPr>
          <a:xfrm>
            <a:off x="1371600" y="3124200"/>
            <a:ext cx="5022228" cy="1569660"/>
          </a:xfrm>
          <a:prstGeom prst="rect">
            <a:avLst/>
          </a:prstGeom>
          <a:noFill/>
        </p:spPr>
        <p:txBody>
          <a:bodyPr wrap="none" rtlCol="0">
            <a:spAutoFit/>
          </a:bodyPr>
          <a:lstStyle/>
          <a:p>
            <a:r>
              <a:rPr lang="en-US" sz="2400" dirty="0" err="1" smtClean="0">
                <a:solidFill>
                  <a:schemeClr val="bg1"/>
                </a:solidFill>
              </a:rPr>
              <a:t>Marni</a:t>
            </a:r>
            <a:r>
              <a:rPr lang="en-US" sz="2400" dirty="0" smtClean="0">
                <a:solidFill>
                  <a:schemeClr val="bg1"/>
                </a:solidFill>
              </a:rPr>
              <a:t> Roosevelt</a:t>
            </a:r>
          </a:p>
          <a:p>
            <a:r>
              <a:rPr lang="en-US" sz="2400" dirty="0" smtClean="0">
                <a:solidFill>
                  <a:schemeClr val="bg1"/>
                </a:solidFill>
              </a:rPr>
              <a:t>CDPC Project Director</a:t>
            </a:r>
          </a:p>
          <a:p>
            <a:r>
              <a:rPr lang="en-US" sz="2400" dirty="0" smtClean="0">
                <a:solidFill>
                  <a:schemeClr val="bg1"/>
                </a:solidFill>
              </a:rPr>
              <a:t>Director, LAVC Family Resource Center</a:t>
            </a:r>
          </a:p>
          <a:p>
            <a:r>
              <a:rPr lang="en-US" sz="2400" dirty="0" err="1" smtClean="0">
                <a:solidFill>
                  <a:schemeClr val="bg1"/>
                </a:solidFill>
              </a:rPr>
              <a:t>roosevm@lavc.edu</a:t>
            </a:r>
            <a:endParaRPr lang="en-US" sz="2400" dirty="0" smtClean="0">
              <a:solidFill>
                <a:schemeClr val="bg1"/>
              </a:solidFill>
            </a:endParaRPr>
          </a:p>
        </p:txBody>
      </p:sp>
      <p:sp>
        <p:nvSpPr>
          <p:cNvPr id="3" name="TextBox 2"/>
          <p:cNvSpPr txBox="1"/>
          <p:nvPr/>
        </p:nvSpPr>
        <p:spPr>
          <a:xfrm>
            <a:off x="4495800" y="685800"/>
            <a:ext cx="3876031" cy="1569660"/>
          </a:xfrm>
          <a:prstGeom prst="rect">
            <a:avLst/>
          </a:prstGeom>
          <a:noFill/>
        </p:spPr>
        <p:txBody>
          <a:bodyPr wrap="none" rtlCol="0">
            <a:spAutoFit/>
          </a:bodyPr>
          <a:lstStyle/>
          <a:p>
            <a:r>
              <a:rPr lang="en-US" sz="2400" dirty="0"/>
              <a:t>Laurie </a:t>
            </a:r>
            <a:r>
              <a:rPr lang="en-US" sz="2400" dirty="0" err="1" smtClean="0"/>
              <a:t>Nalepa</a:t>
            </a:r>
            <a:endParaRPr lang="en-US" sz="2400" dirty="0" smtClean="0"/>
          </a:p>
          <a:p>
            <a:r>
              <a:rPr lang="en-US" sz="2400" dirty="0" smtClean="0"/>
              <a:t>Los Angeles Valley College</a:t>
            </a:r>
            <a:endParaRPr lang="en-US" sz="2400" dirty="0"/>
          </a:p>
          <a:p>
            <a:r>
              <a:rPr lang="en-US" sz="2400" dirty="0"/>
              <a:t>Dean of Vocational </a:t>
            </a:r>
            <a:r>
              <a:rPr lang="en-US" sz="2400" dirty="0" smtClean="0"/>
              <a:t>Education</a:t>
            </a:r>
          </a:p>
          <a:p>
            <a:r>
              <a:rPr lang="en-US" sz="2400" dirty="0" err="1" smtClean="0"/>
              <a:t>nalepal@lavc.edu</a:t>
            </a:r>
            <a:endParaRPr lang="en-US" sz="2400" dirty="0"/>
          </a:p>
        </p:txBody>
      </p:sp>
      <p:sp>
        <p:nvSpPr>
          <p:cNvPr id="4" name="TextBox 3"/>
          <p:cNvSpPr txBox="1"/>
          <p:nvPr/>
        </p:nvSpPr>
        <p:spPr>
          <a:xfrm>
            <a:off x="4038600" y="5181600"/>
            <a:ext cx="4950845" cy="1200328"/>
          </a:xfrm>
          <a:prstGeom prst="rect">
            <a:avLst/>
          </a:prstGeom>
          <a:noFill/>
        </p:spPr>
        <p:txBody>
          <a:bodyPr wrap="none" rtlCol="0">
            <a:spAutoFit/>
          </a:bodyPr>
          <a:lstStyle/>
          <a:p>
            <a:r>
              <a:rPr lang="en-US" sz="2400" dirty="0"/>
              <a:t>Nona </a:t>
            </a:r>
            <a:r>
              <a:rPr lang="en-US" sz="2400" dirty="0" err="1" smtClean="0"/>
              <a:t>Matatova</a:t>
            </a:r>
            <a:endParaRPr lang="en-US" sz="2400" dirty="0"/>
          </a:p>
          <a:p>
            <a:r>
              <a:rPr lang="en-US" sz="2400" dirty="0"/>
              <a:t>Career &amp; Technical Education </a:t>
            </a:r>
            <a:r>
              <a:rPr lang="en-US" sz="2400" dirty="0" smtClean="0"/>
              <a:t>Director</a:t>
            </a:r>
          </a:p>
          <a:p>
            <a:r>
              <a:rPr lang="en-US" sz="2400" dirty="0" err="1" smtClean="0"/>
              <a:t>mataton@lavc.edu</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480330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smtClean="0">
                <a:solidFill>
                  <a:prstClr val="white"/>
                </a:solidFill>
              </a:rPr>
              <a:t>Early Childhood Education</a:t>
            </a:r>
            <a:endParaRPr lang="en-US" sz="3200" dirty="0">
              <a:solidFill>
                <a:prstClr val="white"/>
              </a:solidFill>
            </a:endParaRPr>
          </a:p>
        </p:txBody>
      </p:sp>
      <p:sp>
        <p:nvSpPr>
          <p:cNvPr id="3" name="TextBox 2"/>
          <p:cNvSpPr txBox="1"/>
          <p:nvPr/>
        </p:nvSpPr>
        <p:spPr>
          <a:xfrm>
            <a:off x="1523999" y="685800"/>
            <a:ext cx="7391401" cy="685800"/>
          </a:xfrm>
          <a:prstGeom prst="rect">
            <a:avLst/>
          </a:prstGeom>
          <a:noFill/>
        </p:spPr>
        <p:txBody>
          <a:bodyPr wrap="square" rtlCol="0">
            <a:normAutofit/>
          </a:bodyPr>
          <a:lstStyle/>
          <a:p>
            <a:pPr algn="ctr"/>
            <a:r>
              <a:rPr lang="en-US" sz="2800" b="1" dirty="0" smtClean="0">
                <a:solidFill>
                  <a:prstClr val="black">
                    <a:lumMod val="50000"/>
                    <a:lumOff val="50000"/>
                  </a:prstClr>
                </a:solidFill>
              </a:rPr>
              <a:t>Challenges in the field of Early Education</a:t>
            </a:r>
          </a:p>
          <a:p>
            <a:pPr>
              <a:lnSpc>
                <a:spcPct val="30000"/>
              </a:lnSpc>
            </a:pPr>
            <a:endParaRPr lang="en-US" dirty="0">
              <a:solidFill>
                <a:prstClr val="black"/>
              </a:solidFill>
            </a:endParaRPr>
          </a:p>
          <a:p>
            <a:endParaRPr lang="en-US" sz="1900" dirty="0" smtClean="0">
              <a:solidFill>
                <a:srgbClr val="2C99FC"/>
              </a:solidFill>
            </a:endParaRPr>
          </a:p>
          <a:p>
            <a:endParaRPr lang="en-US" dirty="0">
              <a:solidFill>
                <a:prstClr val="black"/>
              </a:solidFill>
            </a:endParaRPr>
          </a:p>
        </p:txBody>
      </p:sp>
      <p:pic>
        <p:nvPicPr>
          <p:cNvPr id="6" name="Picture 5" descr="infant_care.jp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0" y="1371600"/>
            <a:ext cx="2736393" cy="1815677"/>
          </a:xfrm>
          <a:prstGeom prst="rect">
            <a:avLst/>
          </a:prstGeom>
        </p:spPr>
      </p:pic>
      <p:pic>
        <p:nvPicPr>
          <p:cNvPr id="7" name="Picture 6" descr="4622501_blog-300x300.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34200" y="3200400"/>
            <a:ext cx="2077156" cy="2077156"/>
          </a:xfrm>
          <a:prstGeom prst="rect">
            <a:avLst/>
          </a:prstGeom>
        </p:spPr>
      </p:pic>
      <p:sp>
        <p:nvSpPr>
          <p:cNvPr id="10" name="TextBox 9"/>
          <p:cNvSpPr txBox="1"/>
          <p:nvPr/>
        </p:nvSpPr>
        <p:spPr>
          <a:xfrm>
            <a:off x="4343400" y="1752600"/>
            <a:ext cx="4352474" cy="1015663"/>
          </a:xfrm>
          <a:prstGeom prst="rect">
            <a:avLst/>
          </a:prstGeom>
          <a:noFill/>
        </p:spPr>
        <p:txBody>
          <a:bodyPr wrap="none" rtlCol="0">
            <a:spAutoFit/>
          </a:bodyPr>
          <a:lstStyle/>
          <a:p>
            <a:pPr marL="285750" indent="-285750">
              <a:buFont typeface="Wingdings" charset="2"/>
              <a:buChar char="u"/>
            </a:pPr>
            <a:r>
              <a:rPr lang="en-US" sz="2000" dirty="0" smtClean="0"/>
              <a:t>High demand for infant/toddler care</a:t>
            </a:r>
          </a:p>
          <a:p>
            <a:pPr marL="285750" indent="-285750">
              <a:buFont typeface="Wingdings" charset="2"/>
              <a:buChar char="u"/>
            </a:pPr>
            <a:endParaRPr lang="en-US" sz="2000" dirty="0"/>
          </a:p>
          <a:p>
            <a:pPr marL="285750" indent="-285750">
              <a:buFont typeface="Wingdings" charset="2"/>
              <a:buChar char="u"/>
            </a:pPr>
            <a:r>
              <a:rPr lang="en-US" sz="2000" dirty="0" smtClean="0"/>
              <a:t>Lack of consistent training in the field</a:t>
            </a:r>
            <a:endParaRPr lang="en-US" sz="2000" dirty="0"/>
          </a:p>
        </p:txBody>
      </p:sp>
      <p:pic>
        <p:nvPicPr>
          <p:cNvPr id="5" name="Picture 4" descr="no-money.jpg"/>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53000" y="3581400"/>
            <a:ext cx="2133600" cy="1419260"/>
          </a:xfrm>
          <a:prstGeom prst="rect">
            <a:avLst/>
          </a:prstGeom>
        </p:spPr>
      </p:pic>
      <p:sp>
        <p:nvSpPr>
          <p:cNvPr id="11" name="TextBox 10"/>
          <p:cNvSpPr txBox="1"/>
          <p:nvPr/>
        </p:nvSpPr>
        <p:spPr>
          <a:xfrm>
            <a:off x="1447800" y="3886200"/>
            <a:ext cx="3377848" cy="1015663"/>
          </a:xfrm>
          <a:prstGeom prst="rect">
            <a:avLst/>
          </a:prstGeom>
          <a:noFill/>
        </p:spPr>
        <p:txBody>
          <a:bodyPr wrap="none" rtlCol="0">
            <a:spAutoFit/>
          </a:bodyPr>
          <a:lstStyle/>
          <a:p>
            <a:pPr marL="285750" indent="-285750">
              <a:buFont typeface="Wingdings" charset="2"/>
              <a:buChar char="u"/>
            </a:pPr>
            <a:r>
              <a:rPr lang="en-US" sz="2000" dirty="0" smtClean="0"/>
              <a:t>Poor wages, lack of benefits</a:t>
            </a:r>
          </a:p>
          <a:p>
            <a:pPr marL="285750" indent="-285750">
              <a:buFont typeface="Wingdings" charset="2"/>
              <a:buChar char="u"/>
            </a:pPr>
            <a:endParaRPr lang="en-US" sz="2000" dirty="0"/>
          </a:p>
          <a:p>
            <a:pPr marL="285750" indent="-285750">
              <a:buFont typeface="Wingdings" charset="2"/>
              <a:buChar char="u"/>
            </a:pPr>
            <a:r>
              <a:rPr lang="en-US" sz="2000" dirty="0" smtClean="0"/>
              <a:t>High turnover rate</a:t>
            </a:r>
            <a:endParaRPr lang="en-US" sz="2000" dirty="0"/>
          </a:p>
        </p:txBody>
      </p:sp>
    </p:spTree>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flip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smtClean="0">
                <a:solidFill>
                  <a:prstClr val="white"/>
                </a:solidFill>
              </a:rPr>
              <a:t>Early Childhood Education</a:t>
            </a:r>
            <a:endParaRPr lang="en-US" sz="3200" dirty="0">
              <a:solidFill>
                <a:prstClr val="white"/>
              </a:solidFill>
            </a:endParaRPr>
          </a:p>
        </p:txBody>
      </p:sp>
      <p:sp>
        <p:nvSpPr>
          <p:cNvPr id="3" name="TextBox 2"/>
          <p:cNvSpPr txBox="1"/>
          <p:nvPr/>
        </p:nvSpPr>
        <p:spPr>
          <a:xfrm>
            <a:off x="1523999" y="685800"/>
            <a:ext cx="7391401" cy="685800"/>
          </a:xfrm>
          <a:prstGeom prst="rect">
            <a:avLst/>
          </a:prstGeom>
          <a:noFill/>
        </p:spPr>
        <p:txBody>
          <a:bodyPr wrap="square" rtlCol="0">
            <a:normAutofit/>
          </a:bodyPr>
          <a:lstStyle/>
          <a:p>
            <a:pPr algn="ctr"/>
            <a:r>
              <a:rPr lang="en-US" sz="2800" b="1" dirty="0" smtClean="0">
                <a:solidFill>
                  <a:prstClr val="black">
                    <a:lumMod val="50000"/>
                    <a:lumOff val="50000"/>
                  </a:prstClr>
                </a:solidFill>
              </a:rPr>
              <a:t>Challenges in California</a:t>
            </a:r>
          </a:p>
          <a:p>
            <a:pPr>
              <a:lnSpc>
                <a:spcPct val="30000"/>
              </a:lnSpc>
            </a:pPr>
            <a:endParaRPr lang="en-US" dirty="0">
              <a:solidFill>
                <a:prstClr val="black"/>
              </a:solidFill>
            </a:endParaRPr>
          </a:p>
          <a:p>
            <a:endParaRPr lang="en-US" sz="1900" dirty="0" smtClean="0">
              <a:solidFill>
                <a:srgbClr val="2C99FC"/>
              </a:solidFill>
            </a:endParaRPr>
          </a:p>
          <a:p>
            <a:endParaRPr lang="en-US" dirty="0">
              <a:solidFill>
                <a:prstClr val="black"/>
              </a:solidFill>
            </a:endParaRPr>
          </a:p>
        </p:txBody>
      </p:sp>
      <p:pic>
        <p:nvPicPr>
          <p:cNvPr id="4" name="Picture 3" descr="WelcomeToCalifornia.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67000" y="3200400"/>
            <a:ext cx="4995459" cy="3003639"/>
          </a:xfrm>
          <a:prstGeom prst="rect">
            <a:avLst/>
          </a:prstGeom>
        </p:spPr>
      </p:pic>
      <p:sp>
        <p:nvSpPr>
          <p:cNvPr id="8" name="TextBox 7"/>
          <p:cNvSpPr txBox="1"/>
          <p:nvPr/>
        </p:nvSpPr>
        <p:spPr>
          <a:xfrm>
            <a:off x="2667000" y="1676400"/>
            <a:ext cx="5365571" cy="1200328"/>
          </a:xfrm>
          <a:prstGeom prst="rect">
            <a:avLst/>
          </a:prstGeom>
          <a:noFill/>
        </p:spPr>
        <p:txBody>
          <a:bodyPr wrap="none" rtlCol="0">
            <a:spAutoFit/>
          </a:bodyPr>
          <a:lstStyle/>
          <a:p>
            <a:pPr marL="285750" indent="-285750">
              <a:buFont typeface="Wingdings" charset="2"/>
              <a:buChar char="u"/>
            </a:pPr>
            <a:r>
              <a:rPr lang="en-US" sz="2400" dirty="0" smtClean="0"/>
              <a:t>4 million children with working parents</a:t>
            </a:r>
          </a:p>
          <a:p>
            <a:pPr marL="285750" indent="-285750">
              <a:buFont typeface="Wingdings" charset="2"/>
              <a:buChar char="u"/>
            </a:pPr>
            <a:endParaRPr lang="en-US" sz="2400" dirty="0"/>
          </a:p>
          <a:p>
            <a:pPr marL="285750" indent="-285750">
              <a:buFont typeface="Wingdings" charset="2"/>
              <a:buChar char="u"/>
            </a:pPr>
            <a:r>
              <a:rPr lang="en-US" sz="2400" dirty="0" smtClean="0"/>
              <a:t>46% increase in # of jobs to be filled</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917466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flip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6200000">
            <a:off x="-2146014" y="2450815"/>
            <a:ext cx="5486400" cy="1041969"/>
          </a:xfrm>
          <a:prstGeom prst="rect">
            <a:avLst/>
          </a:prstGeom>
          <a:noFill/>
        </p:spPr>
        <p:txBody>
          <a:bodyPr wrap="square" rtlCol="0" anchor="b" anchorCtr="0">
            <a:normAutofit/>
          </a:bodyPr>
          <a:lstStyle/>
          <a:p>
            <a:r>
              <a:rPr lang="en-US" sz="3200" b="1" dirty="0" smtClean="0">
                <a:solidFill>
                  <a:prstClr val="white"/>
                </a:solidFill>
              </a:rPr>
              <a:t>Early Childhood Education</a:t>
            </a:r>
            <a:endParaRPr lang="en-US" sz="3200" dirty="0">
              <a:solidFill>
                <a:prstClr val="white"/>
              </a:solidFill>
            </a:endParaRPr>
          </a:p>
        </p:txBody>
      </p:sp>
      <p:sp>
        <p:nvSpPr>
          <p:cNvPr id="3" name="TextBox 2"/>
          <p:cNvSpPr txBox="1"/>
          <p:nvPr/>
        </p:nvSpPr>
        <p:spPr>
          <a:xfrm>
            <a:off x="1523999" y="685800"/>
            <a:ext cx="7391401" cy="685800"/>
          </a:xfrm>
          <a:prstGeom prst="rect">
            <a:avLst/>
          </a:prstGeom>
          <a:noFill/>
        </p:spPr>
        <p:txBody>
          <a:bodyPr wrap="square" rtlCol="0">
            <a:normAutofit/>
          </a:bodyPr>
          <a:lstStyle/>
          <a:p>
            <a:pPr algn="ctr"/>
            <a:r>
              <a:rPr lang="en-US" sz="2800" b="1" dirty="0" smtClean="0">
                <a:solidFill>
                  <a:prstClr val="black">
                    <a:lumMod val="50000"/>
                    <a:lumOff val="50000"/>
                  </a:prstClr>
                </a:solidFill>
              </a:rPr>
              <a:t>Challenges in Los Angeles</a:t>
            </a:r>
          </a:p>
          <a:p>
            <a:pPr>
              <a:lnSpc>
                <a:spcPct val="30000"/>
              </a:lnSpc>
            </a:pPr>
            <a:endParaRPr lang="en-US" dirty="0">
              <a:solidFill>
                <a:prstClr val="black"/>
              </a:solidFill>
            </a:endParaRPr>
          </a:p>
          <a:p>
            <a:endParaRPr lang="en-US" sz="1900" dirty="0" smtClean="0">
              <a:solidFill>
                <a:srgbClr val="2C99FC"/>
              </a:solidFill>
            </a:endParaRPr>
          </a:p>
          <a:p>
            <a:endParaRPr lang="en-US" dirty="0">
              <a:solidFill>
                <a:prstClr val="black"/>
              </a:solidFill>
            </a:endParaRPr>
          </a:p>
        </p:txBody>
      </p:sp>
      <p:sp>
        <p:nvSpPr>
          <p:cNvPr id="8" name="TextBox 7"/>
          <p:cNvSpPr txBox="1"/>
          <p:nvPr/>
        </p:nvSpPr>
        <p:spPr>
          <a:xfrm>
            <a:off x="1417169" y="1371600"/>
            <a:ext cx="7696200" cy="2308324"/>
          </a:xfrm>
          <a:prstGeom prst="rect">
            <a:avLst/>
          </a:prstGeom>
          <a:noFill/>
        </p:spPr>
        <p:txBody>
          <a:bodyPr wrap="square" rtlCol="0">
            <a:spAutoFit/>
          </a:bodyPr>
          <a:lstStyle/>
          <a:p>
            <a:pPr marL="285750" indent="-285750">
              <a:buFont typeface="Wingdings" charset="2"/>
              <a:buChar char="u"/>
            </a:pPr>
            <a:r>
              <a:rPr lang="en-US" sz="2400" dirty="0" smtClean="0"/>
              <a:t>1 million children with working parents</a:t>
            </a:r>
          </a:p>
          <a:p>
            <a:pPr marL="285750" indent="-285750">
              <a:buFont typeface="Wingdings" charset="2"/>
              <a:buChar char="u"/>
            </a:pPr>
            <a:endParaRPr lang="en-US" sz="2400" dirty="0"/>
          </a:p>
          <a:p>
            <a:pPr marL="285750" indent="-285750">
              <a:buFont typeface="Wingdings" charset="2"/>
              <a:buChar char="u"/>
            </a:pPr>
            <a:r>
              <a:rPr lang="en-US" sz="2400" dirty="0" smtClean="0"/>
              <a:t>Licensed childcare supply meets 21% of the need</a:t>
            </a:r>
          </a:p>
          <a:p>
            <a:pPr marL="285750" indent="-285750">
              <a:buFont typeface="Wingdings" charset="2"/>
              <a:buChar char="u"/>
            </a:pPr>
            <a:endParaRPr lang="en-US" sz="2400" dirty="0"/>
          </a:p>
          <a:p>
            <a:pPr marL="285750" indent="-285750">
              <a:buFont typeface="Wingdings" charset="2"/>
              <a:buChar char="u"/>
            </a:pPr>
            <a:r>
              <a:rPr lang="en-US" sz="2400" dirty="0" smtClean="0"/>
              <a:t>Childcare workers and preschool teachers are severely underpaid</a:t>
            </a:r>
          </a:p>
        </p:txBody>
      </p:sp>
      <p:pic>
        <p:nvPicPr>
          <p:cNvPr id="5" name="Picture 4" descr="travel_g_losangeles_580.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71800" y="3962400"/>
            <a:ext cx="4343400" cy="244129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359801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p14:flip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Oval 5"/>
          <p:cNvSpPr/>
          <p:nvPr/>
        </p:nvSpPr>
        <p:spPr>
          <a:xfrm>
            <a:off x="1007328" y="2045277"/>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2" name="TextBox 1"/>
          <p:cNvSpPr txBox="1"/>
          <p:nvPr/>
        </p:nvSpPr>
        <p:spPr>
          <a:xfrm>
            <a:off x="228600" y="228600"/>
            <a:ext cx="8305800" cy="523220"/>
          </a:xfrm>
          <a:prstGeom prst="rect">
            <a:avLst/>
          </a:prstGeom>
          <a:noFill/>
        </p:spPr>
        <p:txBody>
          <a:bodyPr wrap="square" rtlCol="0">
            <a:spAutoFit/>
          </a:bodyPr>
          <a:lstStyle/>
          <a:p>
            <a:r>
              <a:rPr lang="en-US" sz="2800" dirty="0" smtClean="0"/>
              <a:t>What is the Early Care Workforce?</a:t>
            </a:r>
            <a:endParaRPr lang="en-US" sz="2800" dirty="0"/>
          </a:p>
        </p:txBody>
      </p:sp>
      <p:sp>
        <p:nvSpPr>
          <p:cNvPr id="4" name="TextBox 3"/>
          <p:cNvSpPr txBox="1"/>
          <p:nvPr/>
        </p:nvSpPr>
        <p:spPr>
          <a:xfrm>
            <a:off x="2416644" y="3193050"/>
            <a:ext cx="184666" cy="369332"/>
          </a:xfrm>
          <a:prstGeom prst="rect">
            <a:avLst/>
          </a:prstGeom>
          <a:noFill/>
        </p:spPr>
        <p:txBody>
          <a:bodyPr wrap="none" rtlCol="0">
            <a:spAutoFit/>
          </a:bodyPr>
          <a:lstStyle/>
          <a:p>
            <a:endParaRPr lang="en-US" dirty="0"/>
          </a:p>
        </p:txBody>
      </p:sp>
      <p:pic>
        <p:nvPicPr>
          <p:cNvPr id="10" name="Picture 9" descr="Wordle.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4609" y="152400"/>
            <a:ext cx="9601200" cy="6705600"/>
          </a:xfrm>
          <a:prstGeom prst="rect">
            <a:avLst/>
          </a:prstGeom>
        </p:spPr>
      </p:pic>
      <p:sp>
        <p:nvSpPr>
          <p:cNvPr id="7" name="Text Placeholder 6"/>
          <p:cNvSpPr>
            <a:spLocks noGrp="1"/>
          </p:cNvSpPr>
          <p:nvPr>
            <p:ph type="body" idx="1"/>
          </p:nvPr>
        </p:nvSpPr>
        <p:spPr>
          <a:xfrm>
            <a:off x="5943599" y="5257800"/>
            <a:ext cx="3218481" cy="762000"/>
          </a:xfrm>
          <a:solidFill>
            <a:schemeClr val="accent1"/>
          </a:solidFill>
        </p:spPr>
        <p:txBody>
          <a:bodyPr anchor="ctr">
            <a:noAutofit/>
          </a:bodyPr>
          <a:lstStyle/>
          <a:p>
            <a:pPr algn="ctr"/>
            <a:r>
              <a:rPr lang="en-US" sz="2000" b="1" dirty="0" smtClean="0">
                <a:solidFill>
                  <a:srgbClr val="262626"/>
                </a:solidFill>
              </a:rPr>
              <a:t>It’s more than just teachers</a:t>
            </a:r>
            <a:endParaRPr lang="en-US" sz="2000" b="1" dirty="0">
              <a:solidFill>
                <a:srgbClr val="262626"/>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790066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 name="Oval 5"/>
          <p:cNvSpPr/>
          <p:nvPr/>
        </p:nvSpPr>
        <p:spPr>
          <a:xfrm>
            <a:off x="1007328" y="2045277"/>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2" name="TextBox 1"/>
          <p:cNvSpPr txBox="1"/>
          <p:nvPr/>
        </p:nvSpPr>
        <p:spPr>
          <a:xfrm>
            <a:off x="228600" y="228600"/>
            <a:ext cx="8305800" cy="584776"/>
          </a:xfrm>
          <a:prstGeom prst="rect">
            <a:avLst/>
          </a:prstGeom>
          <a:noFill/>
        </p:spPr>
        <p:txBody>
          <a:bodyPr wrap="square" rtlCol="0">
            <a:spAutoFit/>
          </a:bodyPr>
          <a:lstStyle/>
          <a:p>
            <a:r>
              <a:rPr lang="en-US" sz="3200" dirty="0" smtClean="0"/>
              <a:t>E</a:t>
            </a:r>
            <a:r>
              <a:rPr lang="en-US" sz="2800" dirty="0" smtClean="0"/>
              <a:t>ntry Into the Early Care Workforce</a:t>
            </a:r>
            <a:endParaRPr lang="en-US" sz="2800" dirty="0"/>
          </a:p>
        </p:txBody>
      </p:sp>
      <p:sp>
        <p:nvSpPr>
          <p:cNvPr id="4" name="TextBox 3"/>
          <p:cNvSpPr txBox="1"/>
          <p:nvPr/>
        </p:nvSpPr>
        <p:spPr>
          <a:xfrm>
            <a:off x="2416644" y="3193050"/>
            <a:ext cx="184666" cy="369332"/>
          </a:xfrm>
          <a:prstGeom prst="rect">
            <a:avLst/>
          </a:prstGeom>
          <a:noFill/>
        </p:spPr>
        <p:txBody>
          <a:bodyPr wrap="none" rtlCol="0">
            <a:spAutoFit/>
          </a:bodyPr>
          <a:lstStyle/>
          <a:p>
            <a:endParaRPr lang="en-US" dirty="0"/>
          </a:p>
        </p:txBody>
      </p:sp>
      <p:pic>
        <p:nvPicPr>
          <p:cNvPr id="5" name="Picture 4" descr="image_gallery-ladder.gi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638800" y="1295400"/>
            <a:ext cx="2641600" cy="3962400"/>
          </a:xfrm>
          <a:prstGeom prst="rect">
            <a:avLst/>
          </a:prstGeom>
        </p:spPr>
      </p:pic>
      <p:sp>
        <p:nvSpPr>
          <p:cNvPr id="8" name="TextBox 7"/>
          <p:cNvSpPr txBox="1"/>
          <p:nvPr/>
        </p:nvSpPr>
        <p:spPr>
          <a:xfrm>
            <a:off x="457200" y="4876800"/>
            <a:ext cx="8382000" cy="1107996"/>
          </a:xfrm>
          <a:prstGeom prst="rect">
            <a:avLst/>
          </a:prstGeom>
          <a:noFill/>
        </p:spPr>
        <p:txBody>
          <a:bodyPr wrap="square" rtlCol="0">
            <a:spAutoFit/>
          </a:bodyPr>
          <a:lstStyle/>
          <a:p>
            <a:endParaRPr lang="en-US" dirty="0" smtClean="0"/>
          </a:p>
          <a:p>
            <a:endParaRPr lang="en-US" sz="2400" dirty="0" smtClean="0"/>
          </a:p>
          <a:p>
            <a:r>
              <a:rPr lang="en-US" sz="2400" dirty="0"/>
              <a:t> </a:t>
            </a:r>
            <a:r>
              <a:rPr lang="en-US" sz="2400" dirty="0" smtClean="0"/>
              <a:t> Additional courses move you up the ladder to higher paying jobs.</a:t>
            </a:r>
            <a:endParaRPr lang="en-US" sz="2400" dirty="0"/>
          </a:p>
        </p:txBody>
      </p:sp>
      <p:sp>
        <p:nvSpPr>
          <p:cNvPr id="9" name="TextBox 8"/>
          <p:cNvSpPr txBox="1"/>
          <p:nvPr/>
        </p:nvSpPr>
        <p:spPr>
          <a:xfrm>
            <a:off x="457201" y="5257800"/>
            <a:ext cx="8652144" cy="152400"/>
          </a:xfrm>
          <a:prstGeom prst="rect">
            <a:avLst/>
          </a:prstGeom>
          <a:solidFill>
            <a:srgbClr val="F4891E"/>
          </a:solidFill>
        </p:spPr>
        <p:txBody>
          <a:bodyPr wrap="square" rtlCol="0">
            <a:spAutoFit/>
          </a:bodyPr>
          <a:lstStyle/>
          <a:p>
            <a:endParaRPr lang="en-US" dirty="0"/>
          </a:p>
        </p:txBody>
      </p:sp>
      <p:sp>
        <p:nvSpPr>
          <p:cNvPr id="3" name="Text Placeholder 2"/>
          <p:cNvSpPr>
            <a:spLocks noGrp="1"/>
          </p:cNvSpPr>
          <p:nvPr>
            <p:ph type="body" idx="1"/>
          </p:nvPr>
        </p:nvSpPr>
        <p:spPr>
          <a:xfrm>
            <a:off x="457201" y="1066800"/>
            <a:ext cx="5257799" cy="4191000"/>
          </a:xfrm>
          <a:solidFill>
            <a:schemeClr val="accent1"/>
          </a:solidFill>
        </p:spPr>
        <p:txBody>
          <a:bodyPr anchor="ctr">
            <a:normAutofit/>
          </a:bodyPr>
          <a:lstStyle/>
          <a:p>
            <a:pPr algn="ctr"/>
            <a:r>
              <a:rPr lang="en-US" sz="2800" dirty="0" smtClean="0">
                <a:solidFill>
                  <a:srgbClr val="262626"/>
                </a:solidFill>
              </a:rPr>
              <a:t>Enter the career ladder with just</a:t>
            </a:r>
          </a:p>
          <a:p>
            <a:pPr algn="ctr"/>
            <a:r>
              <a:rPr lang="en-US" sz="2800" dirty="0" smtClean="0">
                <a:solidFill>
                  <a:srgbClr val="262626"/>
                </a:solidFill>
              </a:rPr>
              <a:t>         </a:t>
            </a:r>
          </a:p>
          <a:p>
            <a:pPr algn="ctr"/>
            <a:r>
              <a:rPr lang="en-US" sz="2800" dirty="0" smtClean="0">
                <a:solidFill>
                  <a:srgbClr val="262626"/>
                </a:solidFill>
              </a:rPr>
              <a:t>            units of child development         coursework…</a:t>
            </a:r>
            <a:endParaRPr lang="en-US" sz="2800" dirty="0">
              <a:solidFill>
                <a:srgbClr val="262626"/>
              </a:solidFill>
            </a:endParaRPr>
          </a:p>
        </p:txBody>
      </p:sp>
      <p:sp>
        <p:nvSpPr>
          <p:cNvPr id="11" name="TextBox 10"/>
          <p:cNvSpPr txBox="1"/>
          <p:nvPr/>
        </p:nvSpPr>
        <p:spPr>
          <a:xfrm rot="20595664">
            <a:off x="868873" y="2994993"/>
            <a:ext cx="603908" cy="923330"/>
          </a:xfrm>
          <a:prstGeom prst="rect">
            <a:avLst/>
          </a:prstGeom>
          <a:solidFill>
            <a:srgbClr val="FFFF00"/>
          </a:solidFill>
        </p:spPr>
        <p:txBody>
          <a:bodyPr wrap="square" rtlCol="0">
            <a:spAutoFit/>
          </a:bodyPr>
          <a:lstStyle/>
          <a:p>
            <a:pPr algn="ctr"/>
            <a:r>
              <a:rPr lang="en-US" sz="5400" dirty="0" smtClean="0"/>
              <a:t>6</a:t>
            </a:r>
            <a:endParaRPr lang="en-US" sz="5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611648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3000">
        <p14:shred pattern="rectangle"/>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EVENTTIMING" val="|m0;0;26;0|m0;8.2;28;0|m1;8.4;26;0|m1;14.9;28;0|m1;15.9;26;0|m1;15.9;28;0"/>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otb5iYcBF5pNknMcsH5Nw4"/>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2"/>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VSECTIONID" val="C09QH3iDYSZce3zG7lU8ci"/>
</p:tagLst>
</file>

<file path=ppt/theme/theme1.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 PowerPoint 2011.potx</Template>
  <TotalTime>0</TotalTime>
  <Words>1462</Words>
  <Application>Microsoft Macintosh PowerPoint</Application>
  <PresentationFormat>On-screen Show (4:3)</PresentationFormat>
  <Paragraphs>470</Paragraphs>
  <Slides>40</Slides>
  <Notes>40</Notes>
  <HiddenSlides>0</HiddenSlides>
  <MMClips>0</MMClips>
  <ScaleCrop>false</ScaleCrop>
  <HeadingPairs>
    <vt:vector size="4" baseType="variant">
      <vt:variant>
        <vt:lpstr>Design Template</vt:lpstr>
      </vt:variant>
      <vt:variant>
        <vt:i4>2</vt:i4>
      </vt:variant>
      <vt:variant>
        <vt:lpstr>Slide Titles</vt:lpstr>
      </vt:variant>
      <vt:variant>
        <vt:i4>40</vt:i4>
      </vt:variant>
    </vt:vector>
  </HeadingPairs>
  <TitlesOfParts>
    <vt:vector size="42" baseType="lpstr">
      <vt:lpstr>Introducing PowerPoint 2011</vt:lpstr>
      <vt:lpstr>1_Introducing PowerPoint 2011</vt:lpstr>
      <vt:lpstr>A Model for Building the  Early Care Workforce</vt:lpstr>
      <vt:lpstr>Slide 2</vt:lpstr>
      <vt:lpstr>LAVC Child Development Department</vt:lpstr>
      <vt:lpstr>“Studies show that children in early education programs are more likely to score higher in reading and math, more likely to graduate from high school and attend college, more likely to hold a job, and more likely to earn more in that job.  For every dollar we invest in these programs, we get nearly $10 back in reduced welfare rolls, fewer health care costs, and less crime.”  -President Barack Obama, March 10, 2009                                  </vt:lpstr>
      <vt:lpstr>Slide 5</vt:lpstr>
      <vt:lpstr>Slide 6</vt:lpstr>
      <vt:lpstr>Slide 7</vt:lpstr>
      <vt:lpstr>Slide 8</vt:lpstr>
      <vt:lpstr>Slide 9</vt:lpstr>
      <vt:lpstr>Slide 10</vt:lpstr>
      <vt:lpstr>Slide 11</vt:lpstr>
      <vt:lpstr>Slide 12</vt:lpstr>
      <vt:lpstr>     LAVC Strategic Initiatives</vt:lpstr>
      <vt:lpstr>Slide 14</vt:lpstr>
      <vt:lpstr>Identify Your Partners</vt:lpstr>
      <vt:lpstr>Determine Needs </vt:lpstr>
      <vt:lpstr>Identify Linkages </vt:lpstr>
      <vt:lpstr>New or Existing Projects</vt:lpstr>
      <vt:lpstr>Find Funding </vt:lpstr>
      <vt:lpstr>Create and Implement Programs</vt:lpstr>
      <vt:lpstr>Evaluate </vt:lpstr>
      <vt:lpstr>Child Development Pathway Consortium (CDPC)</vt:lpstr>
      <vt:lpstr>          Program Overview</vt:lpstr>
      <vt:lpstr>Step 1 – Partners</vt:lpstr>
      <vt:lpstr>Step 2 – Determine Needs</vt:lpstr>
      <vt:lpstr>Step 3 – Identify Linkages</vt:lpstr>
      <vt:lpstr>Step 4 – Create New Project</vt:lpstr>
      <vt:lpstr>Step 4 – Create New Project</vt:lpstr>
      <vt:lpstr>Step 5 – Find Funding</vt:lpstr>
      <vt:lpstr>Step 6 – Implementation</vt:lpstr>
      <vt:lpstr>Step 6 – Implementation</vt:lpstr>
      <vt:lpstr>Step 6 – Implementation</vt:lpstr>
      <vt:lpstr>Step 6 – Implementation</vt:lpstr>
      <vt:lpstr>Step 6 – Implementation</vt:lpstr>
      <vt:lpstr>Step 6 – Implementation</vt:lpstr>
      <vt:lpstr>Step 6 – Implementation</vt:lpstr>
      <vt:lpstr>Step 6 – Implementation</vt:lpstr>
      <vt:lpstr>Step 6 – Implementation</vt:lpstr>
      <vt:lpstr>Step 7 – Evaluate</vt:lpstr>
      <vt:lpstr>Contact Us:</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2011-03-08T21:48:39Z</dcterms:created>
  <dcterms:modified xsi:type="dcterms:W3CDTF">2011-03-08T21:51:43Z</dcterms:modified>
</cp:coreProperties>
</file>